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9" r:id="rId4"/>
    <p:sldId id="266" r:id="rId5"/>
    <p:sldId id="273" r:id="rId6"/>
    <p:sldId id="274" r:id="rId7"/>
    <p:sldId id="270" r:id="rId8"/>
    <p:sldId id="272" r:id="rId9"/>
    <p:sldId id="275" r:id="rId10"/>
    <p:sldId id="276" r:id="rId11"/>
    <p:sldId id="277" r:id="rId12"/>
    <p:sldId id="278" r:id="rId13"/>
    <p:sldId id="279" r:id="rId14"/>
    <p:sldId id="280" r:id="rId15"/>
    <p:sldId id="281" r:id="rId1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D7ADE-4C33-40A2-96BA-75E5F2B48EAF}" v="34" dt="2022-04-18T09:18:09.339"/>
  </p1510:revLst>
</p1510:revInfo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7" autoAdjust="0"/>
    <p:restoredTop sz="91655" autoAdjust="0"/>
  </p:normalViewPr>
  <p:slideViewPr>
    <p:cSldViewPr snapToGrid="0">
      <p:cViewPr varScale="1">
        <p:scale>
          <a:sx n="91" d="100"/>
          <a:sy n="91" d="100"/>
        </p:scale>
        <p:origin x="8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el Batista" userId="ea17b4fa-ba6f-4ac3-b899-e5019f702397" providerId="ADAL" clId="{5CED7ADE-4C33-40A2-96BA-75E5F2B48EAF}"/>
    <pc:docChg chg="custSel addSld modSld sldOrd">
      <pc:chgData name="Johel Batista" userId="ea17b4fa-ba6f-4ac3-b899-e5019f702397" providerId="ADAL" clId="{5CED7ADE-4C33-40A2-96BA-75E5F2B48EAF}" dt="2022-04-18T09:18:09.339" v="323"/>
      <pc:docMkLst>
        <pc:docMk/>
      </pc:docMkLst>
      <pc:sldChg chg="addSp delSp modSp mod">
        <pc:chgData name="Johel Batista" userId="ea17b4fa-ba6f-4ac3-b899-e5019f702397" providerId="ADAL" clId="{5CED7ADE-4C33-40A2-96BA-75E5F2B48EAF}" dt="2022-04-18T09:17:09.933" v="306" actId="1076"/>
        <pc:sldMkLst>
          <pc:docMk/>
          <pc:sldMk cId="1906530976" sldId="256"/>
        </pc:sldMkLst>
        <pc:spChg chg="mod">
          <ac:chgData name="Johel Batista" userId="ea17b4fa-ba6f-4ac3-b899-e5019f702397" providerId="ADAL" clId="{5CED7ADE-4C33-40A2-96BA-75E5F2B48EAF}" dt="2022-04-18T07:54:52.535" v="56" actId="20577"/>
          <ac:spMkLst>
            <pc:docMk/>
            <pc:sldMk cId="1906530976" sldId="256"/>
            <ac:spMk id="2" creationId="{8B98BBFB-4314-436C-A688-96F483D693AB}"/>
          </ac:spMkLst>
        </pc:spChg>
        <pc:spChg chg="add mod">
          <ac:chgData name="Johel Batista" userId="ea17b4fa-ba6f-4ac3-b899-e5019f702397" providerId="ADAL" clId="{5CED7ADE-4C33-40A2-96BA-75E5F2B48EAF}" dt="2022-04-18T09:17:09.933" v="306" actId="1076"/>
          <ac:spMkLst>
            <pc:docMk/>
            <pc:sldMk cId="1906530976" sldId="256"/>
            <ac:spMk id="10" creationId="{3E0F42AD-A5C2-4F00-84C0-302FF5044D3F}"/>
          </ac:spMkLst>
        </pc:spChg>
        <pc:picChg chg="del">
          <ac:chgData name="Johel Batista" userId="ea17b4fa-ba6f-4ac3-b899-e5019f702397" providerId="ADAL" clId="{5CED7ADE-4C33-40A2-96BA-75E5F2B48EAF}" dt="2022-04-18T07:54:06.298" v="0" actId="478"/>
          <ac:picMkLst>
            <pc:docMk/>
            <pc:sldMk cId="1906530976" sldId="256"/>
            <ac:picMk id="5" creationId="{97F3F566-5A9F-49EA-9FCA-607DE9440DDC}"/>
          </ac:picMkLst>
        </pc:picChg>
        <pc:picChg chg="add mod modCrop">
          <ac:chgData name="Johel Batista" userId="ea17b4fa-ba6f-4ac3-b899-e5019f702397" providerId="ADAL" clId="{5CED7ADE-4C33-40A2-96BA-75E5F2B48EAF}" dt="2022-04-18T07:54:37.273" v="10" actId="14100"/>
          <ac:picMkLst>
            <pc:docMk/>
            <pc:sldMk cId="1906530976" sldId="256"/>
            <ac:picMk id="6" creationId="{6845C265-02C0-45B4-9177-82D180EDF2C7}"/>
          </ac:picMkLst>
        </pc:picChg>
        <pc:picChg chg="add mod">
          <ac:chgData name="Johel Batista" userId="ea17b4fa-ba6f-4ac3-b899-e5019f702397" providerId="ADAL" clId="{5CED7ADE-4C33-40A2-96BA-75E5F2B48EAF}" dt="2022-04-18T09:17:04.466" v="305" actId="1076"/>
          <ac:picMkLst>
            <pc:docMk/>
            <pc:sldMk cId="1906530976" sldId="256"/>
            <ac:picMk id="8" creationId="{DFFE3513-55EF-4D42-8CAC-B949D644681C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7:19.977" v="307"/>
        <pc:sldMkLst>
          <pc:docMk/>
          <pc:sldMk cId="2745843633" sldId="257"/>
        </pc:sldMkLst>
        <pc:spChg chg="add mod">
          <ac:chgData name="Johel Batista" userId="ea17b4fa-ba6f-4ac3-b899-e5019f702397" providerId="ADAL" clId="{5CED7ADE-4C33-40A2-96BA-75E5F2B48EAF}" dt="2022-04-18T09:17:19.977" v="307"/>
          <ac:spMkLst>
            <pc:docMk/>
            <pc:sldMk cId="2745843633" sldId="257"/>
            <ac:spMk id="9" creationId="{5D11D852-A94F-4D83-B802-44C43EA7A5D5}"/>
          </ac:spMkLst>
        </pc:spChg>
        <pc:picChg chg="add mod">
          <ac:chgData name="Johel Batista" userId="ea17b4fa-ba6f-4ac3-b899-e5019f702397" providerId="ADAL" clId="{5CED7ADE-4C33-40A2-96BA-75E5F2B48EAF}" dt="2022-04-18T07:55:04.101" v="59" actId="1076"/>
          <ac:picMkLst>
            <pc:docMk/>
            <pc:sldMk cId="2745843633" sldId="257"/>
            <ac:picMk id="6" creationId="{BF717C8D-DB8D-47BA-92CA-36D282142BE3}"/>
          </ac:picMkLst>
        </pc:picChg>
        <pc:picChg chg="del">
          <ac:chgData name="Johel Batista" userId="ea17b4fa-ba6f-4ac3-b899-e5019f702397" providerId="ADAL" clId="{5CED7ADE-4C33-40A2-96BA-75E5F2B48EAF}" dt="2022-04-18T07:54:57.523" v="57" actId="478"/>
          <ac:picMkLst>
            <pc:docMk/>
            <pc:sldMk cId="2745843633" sldId="257"/>
            <ac:picMk id="7" creationId="{24A9C541-745D-4FD2-8D10-639130F3F38D}"/>
          </ac:picMkLst>
        </pc:picChg>
        <pc:picChg chg="add mod">
          <ac:chgData name="Johel Batista" userId="ea17b4fa-ba6f-4ac3-b899-e5019f702397" providerId="ADAL" clId="{5CED7ADE-4C33-40A2-96BA-75E5F2B48EAF}" dt="2022-04-18T09:17:19.977" v="307"/>
          <ac:picMkLst>
            <pc:docMk/>
            <pc:sldMk cId="2745843633" sldId="257"/>
            <ac:picMk id="8" creationId="{1AA069F7-DFBA-4327-A67A-772A0C7FE564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7:23.905" v="309"/>
        <pc:sldMkLst>
          <pc:docMk/>
          <pc:sldMk cId="4205207834" sldId="266"/>
        </pc:sldMkLst>
        <pc:spChg chg="add mod">
          <ac:chgData name="Johel Batista" userId="ea17b4fa-ba6f-4ac3-b899-e5019f702397" providerId="ADAL" clId="{5CED7ADE-4C33-40A2-96BA-75E5F2B48EAF}" dt="2022-04-18T09:17:23.905" v="309"/>
          <ac:spMkLst>
            <pc:docMk/>
            <pc:sldMk cId="4205207834" sldId="266"/>
            <ac:spMk id="8" creationId="{1A49DCD6-0FF9-474F-9CFC-28B80E4E03AE}"/>
          </ac:spMkLst>
        </pc:spChg>
        <pc:picChg chg="add mod">
          <ac:chgData name="Johel Batista" userId="ea17b4fa-ba6f-4ac3-b899-e5019f702397" providerId="ADAL" clId="{5CED7ADE-4C33-40A2-96BA-75E5F2B48EAF}" dt="2022-04-18T07:55:50.946" v="72" actId="1076"/>
          <ac:picMkLst>
            <pc:docMk/>
            <pc:sldMk cId="4205207834" sldId="266"/>
            <ac:picMk id="6" creationId="{15F5ECAA-1131-4DC8-BB12-F5407F7D3173}"/>
          </ac:picMkLst>
        </pc:picChg>
        <pc:picChg chg="add mod">
          <ac:chgData name="Johel Batista" userId="ea17b4fa-ba6f-4ac3-b899-e5019f702397" providerId="ADAL" clId="{5CED7ADE-4C33-40A2-96BA-75E5F2B48EAF}" dt="2022-04-18T09:17:23.905" v="309"/>
          <ac:picMkLst>
            <pc:docMk/>
            <pc:sldMk cId="4205207834" sldId="266"/>
            <ac:picMk id="7" creationId="{71E7282F-E33A-4AD8-9248-0F39B8B49F02}"/>
          </ac:picMkLst>
        </pc:picChg>
        <pc:picChg chg="del">
          <ac:chgData name="Johel Batista" userId="ea17b4fa-ba6f-4ac3-b899-e5019f702397" providerId="ADAL" clId="{5CED7ADE-4C33-40A2-96BA-75E5F2B48EAF}" dt="2022-04-18T07:55:46.378" v="70" actId="478"/>
          <ac:picMkLst>
            <pc:docMk/>
            <pc:sldMk cId="4205207834" sldId="266"/>
            <ac:picMk id="10" creationId="{5DFD4A0E-5E04-4FB6-A6B7-BBBF432E97CB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7:21.920" v="308"/>
        <pc:sldMkLst>
          <pc:docMk/>
          <pc:sldMk cId="2394598200" sldId="269"/>
        </pc:sldMkLst>
        <pc:spChg chg="mod">
          <ac:chgData name="Johel Batista" userId="ea17b4fa-ba6f-4ac3-b899-e5019f702397" providerId="ADAL" clId="{5CED7ADE-4C33-40A2-96BA-75E5F2B48EAF}" dt="2022-04-18T08:03:43.065" v="279" actId="1076"/>
          <ac:spMkLst>
            <pc:docMk/>
            <pc:sldMk cId="2394598200" sldId="269"/>
            <ac:spMk id="4" creationId="{E98DCA46-603B-4178-8707-30E192CE6B8D}"/>
          </ac:spMkLst>
        </pc:spChg>
        <pc:spChg chg="add mod">
          <ac:chgData name="Johel Batista" userId="ea17b4fa-ba6f-4ac3-b899-e5019f702397" providerId="ADAL" clId="{5CED7ADE-4C33-40A2-96BA-75E5F2B48EAF}" dt="2022-04-18T09:17:21.920" v="308"/>
          <ac:spMkLst>
            <pc:docMk/>
            <pc:sldMk cId="2394598200" sldId="269"/>
            <ac:spMk id="9" creationId="{F846CDF6-3AAE-409C-8B3A-EA54C82DDE42}"/>
          </ac:spMkLst>
        </pc:spChg>
        <pc:picChg chg="del">
          <ac:chgData name="Johel Batista" userId="ea17b4fa-ba6f-4ac3-b899-e5019f702397" providerId="ADAL" clId="{5CED7ADE-4C33-40A2-96BA-75E5F2B48EAF}" dt="2022-04-18T07:55:12.708" v="60" actId="478"/>
          <ac:picMkLst>
            <pc:docMk/>
            <pc:sldMk cId="2394598200" sldId="269"/>
            <ac:picMk id="6" creationId="{E2AAF00E-1736-449E-8BE1-866E966FA2DA}"/>
          </ac:picMkLst>
        </pc:picChg>
        <pc:picChg chg="add mod">
          <ac:chgData name="Johel Batista" userId="ea17b4fa-ba6f-4ac3-b899-e5019f702397" providerId="ADAL" clId="{5CED7ADE-4C33-40A2-96BA-75E5F2B48EAF}" dt="2022-04-18T07:55:42.090" v="69" actId="14100"/>
          <ac:picMkLst>
            <pc:docMk/>
            <pc:sldMk cId="2394598200" sldId="269"/>
            <ac:picMk id="7" creationId="{84E45D57-4B5E-4EB4-AAF9-199C9A978B6B}"/>
          </ac:picMkLst>
        </pc:picChg>
        <pc:picChg chg="add mod">
          <ac:chgData name="Johel Batista" userId="ea17b4fa-ba6f-4ac3-b899-e5019f702397" providerId="ADAL" clId="{5CED7ADE-4C33-40A2-96BA-75E5F2B48EAF}" dt="2022-04-18T09:17:21.920" v="308"/>
          <ac:picMkLst>
            <pc:docMk/>
            <pc:sldMk cId="2394598200" sldId="269"/>
            <ac:picMk id="8" creationId="{BAFD8B19-80F1-4147-AD4F-740BC2E7C044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7:28.987" v="312"/>
        <pc:sldMkLst>
          <pc:docMk/>
          <pc:sldMk cId="2577158182" sldId="270"/>
        </pc:sldMkLst>
        <pc:spChg chg="add mod">
          <ac:chgData name="Johel Batista" userId="ea17b4fa-ba6f-4ac3-b899-e5019f702397" providerId="ADAL" clId="{5CED7ADE-4C33-40A2-96BA-75E5F2B48EAF}" dt="2022-04-18T09:17:28.987" v="312"/>
          <ac:spMkLst>
            <pc:docMk/>
            <pc:sldMk cId="2577158182" sldId="270"/>
            <ac:spMk id="15" creationId="{7C3275CB-9153-4E21-9D82-FC19B5DBB98C}"/>
          </ac:spMkLst>
        </pc:spChg>
        <pc:picChg chg="del">
          <ac:chgData name="Johel Batista" userId="ea17b4fa-ba6f-4ac3-b899-e5019f702397" providerId="ADAL" clId="{5CED7ADE-4C33-40A2-96BA-75E5F2B48EAF}" dt="2022-04-18T07:56:07.588" v="78" actId="478"/>
          <ac:picMkLst>
            <pc:docMk/>
            <pc:sldMk cId="2577158182" sldId="270"/>
            <ac:picMk id="7" creationId="{4D18129A-2238-4545-9FEA-A0818FAE7B45}"/>
          </ac:picMkLst>
        </pc:picChg>
        <pc:picChg chg="add mod">
          <ac:chgData name="Johel Batista" userId="ea17b4fa-ba6f-4ac3-b899-e5019f702397" providerId="ADAL" clId="{5CED7ADE-4C33-40A2-96BA-75E5F2B48EAF}" dt="2022-04-18T07:56:07.992" v="79"/>
          <ac:picMkLst>
            <pc:docMk/>
            <pc:sldMk cId="2577158182" sldId="270"/>
            <ac:picMk id="13" creationId="{7B72D47D-16C9-40FE-A1A8-ACEE4DBDBFE2}"/>
          </ac:picMkLst>
        </pc:picChg>
        <pc:picChg chg="add mod">
          <ac:chgData name="Johel Batista" userId="ea17b4fa-ba6f-4ac3-b899-e5019f702397" providerId="ADAL" clId="{5CED7ADE-4C33-40A2-96BA-75E5F2B48EAF}" dt="2022-04-18T09:17:28.987" v="312"/>
          <ac:picMkLst>
            <pc:docMk/>
            <pc:sldMk cId="2577158182" sldId="270"/>
            <ac:picMk id="14" creationId="{E1FEA5C3-8C95-457A-9677-2C91A3F2BC73}"/>
          </ac:picMkLst>
        </pc:picChg>
      </pc:sldChg>
      <pc:sldChg chg="addSp delSp modSp mod ord">
        <pc:chgData name="Johel Batista" userId="ea17b4fa-ba6f-4ac3-b899-e5019f702397" providerId="ADAL" clId="{5CED7ADE-4C33-40A2-96BA-75E5F2B48EAF}" dt="2022-04-18T09:17:31.763" v="313"/>
        <pc:sldMkLst>
          <pc:docMk/>
          <pc:sldMk cId="3649627528" sldId="272"/>
        </pc:sldMkLst>
        <pc:spChg chg="mod">
          <ac:chgData name="Johel Batista" userId="ea17b4fa-ba6f-4ac3-b899-e5019f702397" providerId="ADAL" clId="{5CED7ADE-4C33-40A2-96BA-75E5F2B48EAF}" dt="2022-04-18T08:01:29.718" v="144" actId="20577"/>
          <ac:spMkLst>
            <pc:docMk/>
            <pc:sldMk cId="3649627528" sldId="272"/>
            <ac:spMk id="2" creationId="{D78D0989-E3E5-41DB-A78D-61E199491D89}"/>
          </ac:spMkLst>
        </pc:spChg>
        <pc:spChg chg="add mod">
          <ac:chgData name="Johel Batista" userId="ea17b4fa-ba6f-4ac3-b899-e5019f702397" providerId="ADAL" clId="{5CED7ADE-4C33-40A2-96BA-75E5F2B48EAF}" dt="2022-04-18T09:17:31.763" v="313"/>
          <ac:spMkLst>
            <pc:docMk/>
            <pc:sldMk cId="3649627528" sldId="272"/>
            <ac:spMk id="9" creationId="{CC7806E3-3DBE-40FE-A1E5-2BF8645BFD8A}"/>
          </ac:spMkLst>
        </pc:spChg>
        <pc:picChg chg="add mod">
          <ac:chgData name="Johel Batista" userId="ea17b4fa-ba6f-4ac3-b899-e5019f702397" providerId="ADAL" clId="{5CED7ADE-4C33-40A2-96BA-75E5F2B48EAF}" dt="2022-04-18T07:56:24.809" v="86" actId="1076"/>
          <ac:picMkLst>
            <pc:docMk/>
            <pc:sldMk cId="3649627528" sldId="272"/>
            <ac:picMk id="6" creationId="{434B83EA-C2E7-43E8-A05E-A20097996E12}"/>
          </ac:picMkLst>
        </pc:picChg>
        <pc:picChg chg="del">
          <ac:chgData name="Johel Batista" userId="ea17b4fa-ba6f-4ac3-b899-e5019f702397" providerId="ADAL" clId="{5CED7ADE-4C33-40A2-96BA-75E5F2B48EAF}" dt="2022-04-18T07:56:20.644" v="84" actId="478"/>
          <ac:picMkLst>
            <pc:docMk/>
            <pc:sldMk cId="3649627528" sldId="272"/>
            <ac:picMk id="7" creationId="{E33AAB48-45AE-4C45-9BD4-2EC5932BE40C}"/>
          </ac:picMkLst>
        </pc:picChg>
        <pc:picChg chg="add mod">
          <ac:chgData name="Johel Batista" userId="ea17b4fa-ba6f-4ac3-b899-e5019f702397" providerId="ADAL" clId="{5CED7ADE-4C33-40A2-96BA-75E5F2B48EAF}" dt="2022-04-18T09:17:31.763" v="313"/>
          <ac:picMkLst>
            <pc:docMk/>
            <pc:sldMk cId="3649627528" sldId="272"/>
            <ac:picMk id="8" creationId="{255E6759-9D21-4121-A3C8-52AA1CBB65E0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7:25.277" v="310"/>
        <pc:sldMkLst>
          <pc:docMk/>
          <pc:sldMk cId="3287939044" sldId="273"/>
        </pc:sldMkLst>
        <pc:spChg chg="add mod">
          <ac:chgData name="Johel Batista" userId="ea17b4fa-ba6f-4ac3-b899-e5019f702397" providerId="ADAL" clId="{5CED7ADE-4C33-40A2-96BA-75E5F2B48EAF}" dt="2022-04-18T09:17:25.277" v="310"/>
          <ac:spMkLst>
            <pc:docMk/>
            <pc:sldMk cId="3287939044" sldId="273"/>
            <ac:spMk id="10" creationId="{7D134960-2F79-4509-88BC-6F45930312EB}"/>
          </ac:spMkLst>
        </pc:spChg>
        <pc:picChg chg="del">
          <ac:chgData name="Johel Batista" userId="ea17b4fa-ba6f-4ac3-b899-e5019f702397" providerId="ADAL" clId="{5CED7ADE-4C33-40A2-96BA-75E5F2B48EAF}" dt="2022-04-18T07:55:55.555" v="73" actId="478"/>
          <ac:picMkLst>
            <pc:docMk/>
            <pc:sldMk cId="3287939044" sldId="273"/>
            <ac:picMk id="6" creationId="{E2AAF00E-1736-449E-8BE1-866E966FA2DA}"/>
          </ac:picMkLst>
        </pc:picChg>
        <pc:picChg chg="add mod">
          <ac:chgData name="Johel Batista" userId="ea17b4fa-ba6f-4ac3-b899-e5019f702397" providerId="ADAL" clId="{5CED7ADE-4C33-40A2-96BA-75E5F2B48EAF}" dt="2022-04-18T07:55:56.127" v="74"/>
          <ac:picMkLst>
            <pc:docMk/>
            <pc:sldMk cId="3287939044" sldId="273"/>
            <ac:picMk id="7" creationId="{1C4F3FE0-8301-4207-A6DC-7FA8F4E9E814}"/>
          </ac:picMkLst>
        </pc:picChg>
        <pc:picChg chg="add mod">
          <ac:chgData name="Johel Batista" userId="ea17b4fa-ba6f-4ac3-b899-e5019f702397" providerId="ADAL" clId="{5CED7ADE-4C33-40A2-96BA-75E5F2B48EAF}" dt="2022-04-18T09:17:25.277" v="310"/>
          <ac:picMkLst>
            <pc:docMk/>
            <pc:sldMk cId="3287939044" sldId="273"/>
            <ac:picMk id="9" creationId="{CFB86147-C7B8-4506-935C-6750B33E65C8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7:27.370" v="311"/>
        <pc:sldMkLst>
          <pc:docMk/>
          <pc:sldMk cId="423826346" sldId="274"/>
        </pc:sldMkLst>
        <pc:spChg chg="add mod">
          <ac:chgData name="Johel Batista" userId="ea17b4fa-ba6f-4ac3-b899-e5019f702397" providerId="ADAL" clId="{5CED7ADE-4C33-40A2-96BA-75E5F2B48EAF}" dt="2022-04-18T09:17:27.370" v="311"/>
          <ac:spMkLst>
            <pc:docMk/>
            <pc:sldMk cId="423826346" sldId="274"/>
            <ac:spMk id="20" creationId="{AF56D2AB-C437-4E7C-BAD3-07124DD1E854}"/>
          </ac:spMkLst>
        </pc:spChg>
        <pc:picChg chg="del">
          <ac:chgData name="Johel Batista" userId="ea17b4fa-ba6f-4ac3-b899-e5019f702397" providerId="ADAL" clId="{5CED7ADE-4C33-40A2-96BA-75E5F2B48EAF}" dt="2022-04-18T07:56:00.237" v="75" actId="478"/>
          <ac:picMkLst>
            <pc:docMk/>
            <pc:sldMk cId="423826346" sldId="274"/>
            <ac:picMk id="10" creationId="{5DFD4A0E-5E04-4FB6-A6B7-BBBF432E97CB}"/>
          </ac:picMkLst>
        </pc:picChg>
        <pc:picChg chg="add mod">
          <ac:chgData name="Johel Batista" userId="ea17b4fa-ba6f-4ac3-b899-e5019f702397" providerId="ADAL" clId="{5CED7ADE-4C33-40A2-96BA-75E5F2B48EAF}" dt="2022-04-18T07:56:04.702" v="77" actId="1076"/>
          <ac:picMkLst>
            <pc:docMk/>
            <pc:sldMk cId="423826346" sldId="274"/>
            <ac:picMk id="18" creationId="{2323EBE5-1C88-4964-BFD4-881DFD5E5D5D}"/>
          </ac:picMkLst>
        </pc:picChg>
        <pc:picChg chg="add mod">
          <ac:chgData name="Johel Batista" userId="ea17b4fa-ba6f-4ac3-b899-e5019f702397" providerId="ADAL" clId="{5CED7ADE-4C33-40A2-96BA-75E5F2B48EAF}" dt="2022-04-18T09:17:27.370" v="311"/>
          <ac:picMkLst>
            <pc:docMk/>
            <pc:sldMk cId="423826346" sldId="274"/>
            <ac:picMk id="19" creationId="{11DF4A8C-FA6D-43D8-9718-1F2B212FA86F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7:33.431" v="314"/>
        <pc:sldMkLst>
          <pc:docMk/>
          <pc:sldMk cId="1940246019" sldId="275"/>
        </pc:sldMkLst>
        <pc:spChg chg="mod">
          <ac:chgData name="Johel Batista" userId="ea17b4fa-ba6f-4ac3-b899-e5019f702397" providerId="ADAL" clId="{5CED7ADE-4C33-40A2-96BA-75E5F2B48EAF}" dt="2022-04-18T08:01:39.935" v="151" actId="20577"/>
          <ac:spMkLst>
            <pc:docMk/>
            <pc:sldMk cId="1940246019" sldId="275"/>
            <ac:spMk id="4" creationId="{E98DCA46-603B-4178-8707-30E192CE6B8D}"/>
          </ac:spMkLst>
        </pc:spChg>
        <pc:spChg chg="add mod">
          <ac:chgData name="Johel Batista" userId="ea17b4fa-ba6f-4ac3-b899-e5019f702397" providerId="ADAL" clId="{5CED7ADE-4C33-40A2-96BA-75E5F2B48EAF}" dt="2022-04-18T09:17:33.431" v="314"/>
          <ac:spMkLst>
            <pc:docMk/>
            <pc:sldMk cId="1940246019" sldId="275"/>
            <ac:spMk id="12" creationId="{A21FC268-0B27-4CED-B4E2-8515AB6BA01F}"/>
          </ac:spMkLst>
        </pc:spChg>
        <pc:picChg chg="del">
          <ac:chgData name="Johel Batista" userId="ea17b4fa-ba6f-4ac3-b899-e5019f702397" providerId="ADAL" clId="{5CED7ADE-4C33-40A2-96BA-75E5F2B48EAF}" dt="2022-04-18T07:56:12.516" v="80" actId="478"/>
          <ac:picMkLst>
            <pc:docMk/>
            <pc:sldMk cId="1940246019" sldId="275"/>
            <ac:picMk id="7" creationId="{4D18129A-2238-4545-9FEA-A0818FAE7B45}"/>
          </ac:picMkLst>
        </pc:picChg>
        <pc:picChg chg="add mod">
          <ac:chgData name="Johel Batista" userId="ea17b4fa-ba6f-4ac3-b899-e5019f702397" providerId="ADAL" clId="{5CED7ADE-4C33-40A2-96BA-75E5F2B48EAF}" dt="2022-04-18T07:56:13.134" v="81"/>
          <ac:picMkLst>
            <pc:docMk/>
            <pc:sldMk cId="1940246019" sldId="275"/>
            <ac:picMk id="10" creationId="{96CAED82-14BE-4E58-B2E0-1A1B7C78F78D}"/>
          </ac:picMkLst>
        </pc:picChg>
        <pc:picChg chg="add mod">
          <ac:chgData name="Johel Batista" userId="ea17b4fa-ba6f-4ac3-b899-e5019f702397" providerId="ADAL" clId="{5CED7ADE-4C33-40A2-96BA-75E5F2B48EAF}" dt="2022-04-18T09:17:33.431" v="314"/>
          <ac:picMkLst>
            <pc:docMk/>
            <pc:sldMk cId="1940246019" sldId="275"/>
            <ac:picMk id="11" creationId="{AD2EE7AA-D177-4D90-A37C-DF9891CA716A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7:35.012" v="315"/>
        <pc:sldMkLst>
          <pc:docMk/>
          <pc:sldMk cId="3296968173" sldId="276"/>
        </pc:sldMkLst>
        <pc:spChg chg="mod">
          <ac:chgData name="Johel Batista" userId="ea17b4fa-ba6f-4ac3-b899-e5019f702397" providerId="ADAL" clId="{5CED7ADE-4C33-40A2-96BA-75E5F2B48EAF}" dt="2022-04-18T08:01:49.419" v="159" actId="20577"/>
          <ac:spMkLst>
            <pc:docMk/>
            <pc:sldMk cId="3296968173" sldId="276"/>
            <ac:spMk id="4" creationId="{E98DCA46-603B-4178-8707-30E192CE6B8D}"/>
          </ac:spMkLst>
        </pc:spChg>
        <pc:spChg chg="add mod">
          <ac:chgData name="Johel Batista" userId="ea17b4fa-ba6f-4ac3-b899-e5019f702397" providerId="ADAL" clId="{5CED7ADE-4C33-40A2-96BA-75E5F2B48EAF}" dt="2022-04-18T09:17:35.012" v="315"/>
          <ac:spMkLst>
            <pc:docMk/>
            <pc:sldMk cId="3296968173" sldId="276"/>
            <ac:spMk id="21" creationId="{A9E7B88A-9628-4E39-8AFF-71721A51CBF4}"/>
          </ac:spMkLst>
        </pc:spChg>
        <pc:picChg chg="del">
          <ac:chgData name="Johel Batista" userId="ea17b4fa-ba6f-4ac3-b899-e5019f702397" providerId="ADAL" clId="{5CED7ADE-4C33-40A2-96BA-75E5F2B48EAF}" dt="2022-04-18T07:56:29.899" v="87" actId="478"/>
          <ac:picMkLst>
            <pc:docMk/>
            <pc:sldMk cId="3296968173" sldId="276"/>
            <ac:picMk id="7" creationId="{4D18129A-2238-4545-9FEA-A0818FAE7B45}"/>
          </ac:picMkLst>
        </pc:picChg>
        <pc:picChg chg="add mod">
          <ac:chgData name="Johel Batista" userId="ea17b4fa-ba6f-4ac3-b899-e5019f702397" providerId="ADAL" clId="{5CED7ADE-4C33-40A2-96BA-75E5F2B48EAF}" dt="2022-04-18T07:56:30.238" v="88"/>
          <ac:picMkLst>
            <pc:docMk/>
            <pc:sldMk cId="3296968173" sldId="276"/>
            <ac:picMk id="19" creationId="{4680C468-B454-4C6E-872D-5A2E48306A65}"/>
          </ac:picMkLst>
        </pc:picChg>
        <pc:picChg chg="add mod">
          <ac:chgData name="Johel Batista" userId="ea17b4fa-ba6f-4ac3-b899-e5019f702397" providerId="ADAL" clId="{5CED7ADE-4C33-40A2-96BA-75E5F2B48EAF}" dt="2022-04-18T09:17:35.012" v="315"/>
          <ac:picMkLst>
            <pc:docMk/>
            <pc:sldMk cId="3296968173" sldId="276"/>
            <ac:picMk id="20" creationId="{2B28AA57-54A5-4C5F-9129-6746C5E85D0E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8:02.422" v="320" actId="478"/>
        <pc:sldMkLst>
          <pc:docMk/>
          <pc:sldMk cId="1626988690" sldId="277"/>
        </pc:sldMkLst>
        <pc:spChg chg="mod">
          <ac:chgData name="Johel Batista" userId="ea17b4fa-ba6f-4ac3-b899-e5019f702397" providerId="ADAL" clId="{5CED7ADE-4C33-40A2-96BA-75E5F2B48EAF}" dt="2022-04-18T08:01:57.277" v="168" actId="20577"/>
          <ac:spMkLst>
            <pc:docMk/>
            <pc:sldMk cId="1626988690" sldId="277"/>
            <ac:spMk id="2" creationId="{D78D0989-E3E5-41DB-A78D-61E199491D89}"/>
          </ac:spMkLst>
        </pc:spChg>
        <pc:spChg chg="add del mod">
          <ac:chgData name="Johel Batista" userId="ea17b4fa-ba6f-4ac3-b899-e5019f702397" providerId="ADAL" clId="{5CED7ADE-4C33-40A2-96BA-75E5F2B48EAF}" dt="2022-04-18T09:17:59.861" v="319" actId="478"/>
          <ac:spMkLst>
            <pc:docMk/>
            <pc:sldMk cId="1626988690" sldId="277"/>
            <ac:spMk id="4" creationId="{1B9C5424-1E5F-4D6D-A2D4-C7F50D70FC70}"/>
          </ac:spMkLst>
        </pc:spChg>
        <pc:spChg chg="add mod">
          <ac:chgData name="Johel Batista" userId="ea17b4fa-ba6f-4ac3-b899-e5019f702397" providerId="ADAL" clId="{5CED7ADE-4C33-40A2-96BA-75E5F2B48EAF}" dt="2022-04-18T09:17:36.782" v="316"/>
          <ac:spMkLst>
            <pc:docMk/>
            <pc:sldMk cId="1626988690" sldId="277"/>
            <ac:spMk id="9" creationId="{794E041C-D511-4368-B9B5-2F590CE74521}"/>
          </ac:spMkLst>
        </pc:spChg>
        <pc:graphicFrameChg chg="del">
          <ac:chgData name="Johel Batista" userId="ea17b4fa-ba6f-4ac3-b899-e5019f702397" providerId="ADAL" clId="{5CED7ADE-4C33-40A2-96BA-75E5F2B48EAF}" dt="2022-04-18T09:17:48.081" v="317" actId="478"/>
          <ac:graphicFrameMkLst>
            <pc:docMk/>
            <pc:sldMk cId="1626988690" sldId="277"/>
            <ac:graphicFrameMk id="10" creationId="{3E8FD1DC-4D4B-4908-86F0-CFB5A54F3056}"/>
          </ac:graphicFrameMkLst>
        </pc:graphicFrameChg>
        <pc:graphicFrameChg chg="del mod">
          <ac:chgData name="Johel Batista" userId="ea17b4fa-ba6f-4ac3-b899-e5019f702397" providerId="ADAL" clId="{5CED7ADE-4C33-40A2-96BA-75E5F2B48EAF}" dt="2022-04-18T09:18:02.422" v="320" actId="478"/>
          <ac:graphicFrameMkLst>
            <pc:docMk/>
            <pc:sldMk cId="1626988690" sldId="277"/>
            <ac:graphicFrameMk id="13" creationId="{3E8F6A24-181B-492B-8CE1-D6FE088AA7EC}"/>
          </ac:graphicFrameMkLst>
        </pc:graphicFrameChg>
        <pc:picChg chg="add mod">
          <ac:chgData name="Johel Batista" userId="ea17b4fa-ba6f-4ac3-b899-e5019f702397" providerId="ADAL" clId="{5CED7ADE-4C33-40A2-96BA-75E5F2B48EAF}" dt="2022-04-18T07:56:38.697" v="91" actId="1076"/>
          <ac:picMkLst>
            <pc:docMk/>
            <pc:sldMk cId="1626988690" sldId="277"/>
            <ac:picMk id="6" creationId="{F83684E1-1658-4193-A5AE-20CC0C5452EC}"/>
          </ac:picMkLst>
        </pc:picChg>
        <pc:picChg chg="del">
          <ac:chgData name="Johel Batista" userId="ea17b4fa-ba6f-4ac3-b899-e5019f702397" providerId="ADAL" clId="{5CED7ADE-4C33-40A2-96BA-75E5F2B48EAF}" dt="2022-04-18T07:56:33.977" v="89" actId="478"/>
          <ac:picMkLst>
            <pc:docMk/>
            <pc:sldMk cId="1626988690" sldId="277"/>
            <ac:picMk id="7" creationId="{E33AAB48-45AE-4C45-9BD4-2EC5932BE40C}"/>
          </ac:picMkLst>
        </pc:picChg>
        <pc:picChg chg="add mod">
          <ac:chgData name="Johel Batista" userId="ea17b4fa-ba6f-4ac3-b899-e5019f702397" providerId="ADAL" clId="{5CED7ADE-4C33-40A2-96BA-75E5F2B48EAF}" dt="2022-04-18T09:17:36.782" v="316"/>
          <ac:picMkLst>
            <pc:docMk/>
            <pc:sldMk cId="1626988690" sldId="277"/>
            <ac:picMk id="8" creationId="{C1FDA266-1318-48AE-9A4B-7BA72EC7B257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8:05.227" v="321"/>
        <pc:sldMkLst>
          <pc:docMk/>
          <pc:sldMk cId="1587783908" sldId="278"/>
        </pc:sldMkLst>
        <pc:spChg chg="mod">
          <ac:chgData name="Johel Batista" userId="ea17b4fa-ba6f-4ac3-b899-e5019f702397" providerId="ADAL" clId="{5CED7ADE-4C33-40A2-96BA-75E5F2B48EAF}" dt="2022-04-18T08:02:04.293" v="176" actId="20577"/>
          <ac:spMkLst>
            <pc:docMk/>
            <pc:sldMk cId="1587783908" sldId="278"/>
            <ac:spMk id="4" creationId="{E98DCA46-603B-4178-8707-30E192CE6B8D}"/>
          </ac:spMkLst>
        </pc:spChg>
        <pc:spChg chg="add mod">
          <ac:chgData name="Johel Batista" userId="ea17b4fa-ba6f-4ac3-b899-e5019f702397" providerId="ADAL" clId="{5CED7ADE-4C33-40A2-96BA-75E5F2B48EAF}" dt="2022-04-18T09:18:05.227" v="321"/>
          <ac:spMkLst>
            <pc:docMk/>
            <pc:sldMk cId="1587783908" sldId="278"/>
            <ac:spMk id="20" creationId="{B11A7420-8667-45BF-BC10-DB4EB1775D17}"/>
          </ac:spMkLst>
        </pc:spChg>
        <pc:picChg chg="del">
          <ac:chgData name="Johel Batista" userId="ea17b4fa-ba6f-4ac3-b899-e5019f702397" providerId="ADAL" clId="{5CED7ADE-4C33-40A2-96BA-75E5F2B48EAF}" dt="2022-04-18T07:56:41.837" v="92" actId="478"/>
          <ac:picMkLst>
            <pc:docMk/>
            <pc:sldMk cId="1587783908" sldId="278"/>
            <ac:picMk id="7" creationId="{4D18129A-2238-4545-9FEA-A0818FAE7B45}"/>
          </ac:picMkLst>
        </pc:picChg>
        <pc:picChg chg="add mod">
          <ac:chgData name="Johel Batista" userId="ea17b4fa-ba6f-4ac3-b899-e5019f702397" providerId="ADAL" clId="{5CED7ADE-4C33-40A2-96BA-75E5F2B48EAF}" dt="2022-04-18T07:56:42.102" v="93"/>
          <ac:picMkLst>
            <pc:docMk/>
            <pc:sldMk cId="1587783908" sldId="278"/>
            <ac:picMk id="18" creationId="{71CF3D58-5646-41BB-87DD-08DC5AA45F96}"/>
          </ac:picMkLst>
        </pc:picChg>
        <pc:picChg chg="add mod">
          <ac:chgData name="Johel Batista" userId="ea17b4fa-ba6f-4ac3-b899-e5019f702397" providerId="ADAL" clId="{5CED7ADE-4C33-40A2-96BA-75E5F2B48EAF}" dt="2022-04-18T09:18:05.227" v="321"/>
          <ac:picMkLst>
            <pc:docMk/>
            <pc:sldMk cId="1587783908" sldId="278"/>
            <ac:picMk id="19" creationId="{A5C5D958-C244-47B4-90A1-641F93B3BD8D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8:07.906" v="322"/>
        <pc:sldMkLst>
          <pc:docMk/>
          <pc:sldMk cId="2968758676" sldId="279"/>
        </pc:sldMkLst>
        <pc:spChg chg="mod">
          <ac:chgData name="Johel Batista" userId="ea17b4fa-ba6f-4ac3-b899-e5019f702397" providerId="ADAL" clId="{5CED7ADE-4C33-40A2-96BA-75E5F2B48EAF}" dt="2022-04-18T08:02:14.086" v="184" actId="20577"/>
          <ac:spMkLst>
            <pc:docMk/>
            <pc:sldMk cId="2968758676" sldId="279"/>
            <ac:spMk id="2" creationId="{D78D0989-E3E5-41DB-A78D-61E199491D89}"/>
          </ac:spMkLst>
        </pc:spChg>
        <pc:spChg chg="add mod">
          <ac:chgData name="Johel Batista" userId="ea17b4fa-ba6f-4ac3-b899-e5019f702397" providerId="ADAL" clId="{5CED7ADE-4C33-40A2-96BA-75E5F2B48EAF}" dt="2022-04-18T09:18:07.906" v="322"/>
          <ac:spMkLst>
            <pc:docMk/>
            <pc:sldMk cId="2968758676" sldId="279"/>
            <ac:spMk id="20" creationId="{29AD0DFB-BE84-4513-AE80-AC09D47B0791}"/>
          </ac:spMkLst>
        </pc:spChg>
        <pc:picChg chg="del">
          <ac:chgData name="Johel Batista" userId="ea17b4fa-ba6f-4ac3-b899-e5019f702397" providerId="ADAL" clId="{5CED7ADE-4C33-40A2-96BA-75E5F2B48EAF}" dt="2022-04-18T07:56:46.016" v="94" actId="478"/>
          <ac:picMkLst>
            <pc:docMk/>
            <pc:sldMk cId="2968758676" sldId="279"/>
            <ac:picMk id="7" creationId="{E33AAB48-45AE-4C45-9BD4-2EC5932BE40C}"/>
          </ac:picMkLst>
        </pc:picChg>
        <pc:picChg chg="add mod">
          <ac:chgData name="Johel Batista" userId="ea17b4fa-ba6f-4ac3-b899-e5019f702397" providerId="ADAL" clId="{5CED7ADE-4C33-40A2-96BA-75E5F2B48EAF}" dt="2022-04-18T07:56:52.769" v="96" actId="1076"/>
          <ac:picMkLst>
            <pc:docMk/>
            <pc:sldMk cId="2968758676" sldId="279"/>
            <ac:picMk id="17" creationId="{0257E61D-1DD9-4E78-AA22-9AFA6FAE0802}"/>
          </ac:picMkLst>
        </pc:picChg>
        <pc:picChg chg="add mod">
          <ac:chgData name="Johel Batista" userId="ea17b4fa-ba6f-4ac3-b899-e5019f702397" providerId="ADAL" clId="{5CED7ADE-4C33-40A2-96BA-75E5F2B48EAF}" dt="2022-04-18T09:18:07.906" v="322"/>
          <ac:picMkLst>
            <pc:docMk/>
            <pc:sldMk cId="2968758676" sldId="279"/>
            <ac:picMk id="19" creationId="{9FF2F550-29AA-4BD3-8F57-C5FD455E40A0}"/>
          </ac:picMkLst>
        </pc:picChg>
      </pc:sldChg>
      <pc:sldChg chg="addSp delSp modSp mod">
        <pc:chgData name="Johel Batista" userId="ea17b4fa-ba6f-4ac3-b899-e5019f702397" providerId="ADAL" clId="{5CED7ADE-4C33-40A2-96BA-75E5F2B48EAF}" dt="2022-04-18T09:18:09.339" v="323"/>
        <pc:sldMkLst>
          <pc:docMk/>
          <pc:sldMk cId="453586357" sldId="280"/>
        </pc:sldMkLst>
        <pc:spChg chg="mod">
          <ac:chgData name="Johel Batista" userId="ea17b4fa-ba6f-4ac3-b899-e5019f702397" providerId="ADAL" clId="{5CED7ADE-4C33-40A2-96BA-75E5F2B48EAF}" dt="2022-04-18T08:02:20.717" v="193" actId="20577"/>
          <ac:spMkLst>
            <pc:docMk/>
            <pc:sldMk cId="453586357" sldId="280"/>
            <ac:spMk id="4" creationId="{E98DCA46-603B-4178-8707-30E192CE6B8D}"/>
          </ac:spMkLst>
        </pc:spChg>
        <pc:spChg chg="add mod">
          <ac:chgData name="Johel Batista" userId="ea17b4fa-ba6f-4ac3-b899-e5019f702397" providerId="ADAL" clId="{5CED7ADE-4C33-40A2-96BA-75E5F2B48EAF}" dt="2022-04-18T09:18:09.339" v="323"/>
          <ac:spMkLst>
            <pc:docMk/>
            <pc:sldMk cId="453586357" sldId="280"/>
            <ac:spMk id="9" creationId="{71BF8A74-8925-4E5A-A412-11F1FA038CCF}"/>
          </ac:spMkLst>
        </pc:spChg>
        <pc:picChg chg="add mod">
          <ac:chgData name="Johel Batista" userId="ea17b4fa-ba6f-4ac3-b899-e5019f702397" providerId="ADAL" clId="{5CED7ADE-4C33-40A2-96BA-75E5F2B48EAF}" dt="2022-04-18T07:56:57.273" v="98"/>
          <ac:picMkLst>
            <pc:docMk/>
            <pc:sldMk cId="453586357" sldId="280"/>
            <ac:picMk id="6" creationId="{62F049BD-B8E3-41FD-828C-3FA25378EF31}"/>
          </ac:picMkLst>
        </pc:picChg>
        <pc:picChg chg="del">
          <ac:chgData name="Johel Batista" userId="ea17b4fa-ba6f-4ac3-b899-e5019f702397" providerId="ADAL" clId="{5CED7ADE-4C33-40A2-96BA-75E5F2B48EAF}" dt="2022-04-18T07:56:56.835" v="97" actId="478"/>
          <ac:picMkLst>
            <pc:docMk/>
            <pc:sldMk cId="453586357" sldId="280"/>
            <ac:picMk id="7" creationId="{4D18129A-2238-4545-9FEA-A0818FAE7B45}"/>
          </ac:picMkLst>
        </pc:picChg>
        <pc:picChg chg="add mod">
          <ac:chgData name="Johel Batista" userId="ea17b4fa-ba6f-4ac3-b899-e5019f702397" providerId="ADAL" clId="{5CED7ADE-4C33-40A2-96BA-75E5F2B48EAF}" dt="2022-04-18T09:18:09.339" v="323"/>
          <ac:picMkLst>
            <pc:docMk/>
            <pc:sldMk cId="453586357" sldId="280"/>
            <ac:picMk id="8" creationId="{EFF00D55-241A-4720-A338-690F02F21C63}"/>
          </ac:picMkLst>
        </pc:picChg>
      </pc:sldChg>
      <pc:sldChg chg="modSp add mod ord">
        <pc:chgData name="Johel Batista" userId="ea17b4fa-ba6f-4ac3-b899-e5019f702397" providerId="ADAL" clId="{5CED7ADE-4C33-40A2-96BA-75E5F2B48EAF}" dt="2022-04-18T08:02:33.258" v="203" actId="20577"/>
        <pc:sldMkLst>
          <pc:docMk/>
          <pc:sldMk cId="873281332" sldId="281"/>
        </pc:sldMkLst>
        <pc:spChg chg="mod">
          <ac:chgData name="Johel Batista" userId="ea17b4fa-ba6f-4ac3-b899-e5019f702397" providerId="ADAL" clId="{5CED7ADE-4C33-40A2-96BA-75E5F2B48EAF}" dt="2022-04-18T08:02:33.258" v="203" actId="20577"/>
          <ac:spMkLst>
            <pc:docMk/>
            <pc:sldMk cId="873281332" sldId="281"/>
            <ac:spMk id="2" creationId="{D78D0989-E3E5-41DB-A78D-61E199491D8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F1E60E-7A30-4CF9-8EA9-A18C70FA715E}" type="datetime1">
              <a:rPr lang="es-ES" smtClean="0"/>
              <a:t>18/04/2022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B64D2B8-7AFA-4F86-9DF3-A6BBE4E238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4716F1-3EC4-40BF-A4D7-374476E9A42B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D79418-37EB-4378-AD22-89DBB000B0D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9125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827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419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76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8462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412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891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/>
              <a:t>Notas para el moderador: </a:t>
            </a:r>
          </a:p>
          <a:p>
            <a:pPr rtl="0"/>
            <a:r>
              <a:rPr lang="es-ES" i="1"/>
              <a:t>¿Cuál es su propósito al compartir esta reflexión?</a:t>
            </a:r>
          </a:p>
          <a:p>
            <a:pPr rtl="0"/>
            <a:r>
              <a:rPr lang="es-ES" i="1"/>
              <a:t>¿Es el final de un proyecto o unidad?  </a:t>
            </a:r>
          </a:p>
          <a:p>
            <a:pPr rtl="0"/>
            <a:r>
              <a:rPr lang="es-ES" i="1"/>
              <a:t>¿Está compartiendo esta reflexión como realización de un objetivo de aprendizaje que estableció para si mismo?  </a:t>
            </a:r>
          </a:p>
          <a:p>
            <a:pPr rtl="0"/>
            <a:r>
              <a:rPr lang="es-ES" i="1"/>
              <a:t>¿Es el final de un curso?  </a:t>
            </a:r>
          </a:p>
          <a:p>
            <a:pPr rtl="0"/>
            <a:endParaRPr lang="es-ES" baseline="0"/>
          </a:p>
          <a:p>
            <a:pPr rtl="0"/>
            <a:r>
              <a:rPr lang="es-ES"/>
              <a:t>Indique el propósito de su reflexión o incluso el propósito de la experiencia de aprendizaje o el objetivo de aprendizaje.  Sea claro y específico al indicar su propósito.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73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951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460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23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16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/>
              <a:t>Notas para el moderador: 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/>
          </a:p>
          <a:p>
            <a:pPr rtl="0"/>
            <a:r>
              <a:rPr lang="es-ES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006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D79418-37EB-4378-AD22-89DBB000B0D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4238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áfico 9" descr="Engranaje simple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rtlCol="0" anchor="b">
            <a:no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28799" y="4394039"/>
            <a:ext cx="8493957" cy="11176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 rtlCol="0"/>
          <a:lstStyle/>
          <a:p>
            <a:pPr rtl="0"/>
            <a:fld id="{BF7A47D2-0A35-487C-81A2-D3CD0A51D737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áfico 7" descr="Engranaje simple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áfico 8" descr="Engranaje simple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áfico 9" descr="Engranaje simple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33F285-326D-4453-BF0F-C9980C6A2FB5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AD39B1FE-9C1E-434C-823D-F3C04891F0FA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350D5430-D216-42A8-B006-7FFFDFF4AB76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rtlCol="0" anchor="ctr" anchorCtr="0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4F44F6-1DBD-4696-B834-A4E0DCD2D998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posición de SmartArt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elemento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DE4273-D376-4D24-B00A-68D20DC8FEDE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anaje simple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C7ACA-8C56-46B3-A4E1-7D8246EE5480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 rtlCol="0"/>
          <a:lstStyle/>
          <a:p>
            <a:pPr rtl="0"/>
            <a:fld id="{62627973-6F17-4891-8E37-477A4B44A91B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áfico 23" descr="Engranaje simple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áfico 24" descr="Engranaje simple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áfico 25" descr="Engranaje simple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áfico 26" descr="Engranaje simple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86AE97-D666-4CBE-9CD7-48DAC6DBF3A5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anaje simple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áfico 22" descr="Engranaje simple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 rtlCol="0"/>
          <a:lstStyle/>
          <a:p>
            <a:pPr rtl="0"/>
            <a:fld id="{22F804BB-3D0C-4464-B083-0C1C27AC15B0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endParaRPr lang="es-ES" sz="2400" noProof="0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ítulo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rtlCol="0" anchor="ctr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5" name="Marcador de texto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7" name="Marcador de contenido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8" name="Marcador de contenido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9" name="Marcador de contenido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áfico 28" descr="Engranaje simple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áfico 30" descr="Engranaje simple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áfico 31" descr="Engranaje simple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áfico 32" descr="Engranaje simple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78576E-BAB7-4BF4-BC50-A79E9E7F9B52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mú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8D9905-A8F1-4267-9733-9BD4B911E8DA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4" name="Marcador de texto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6CD75-233C-4033-9BB1-A1B6300A1ACC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51635-A30A-4AFA-9DCA-861CB24C2476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1_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rtlCol="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A15DEF20-BC90-430B-AC3C-CB5620216001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D6ED7-9219-47A5-AC0F-81093B349025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B9CE0797-A65B-4B50-9774-B4142B14A7C4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66E9CB-B34A-4A16-9E0F-0689B4F64DAC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72C9DD-B72B-4F99-8A53-6E61FE24B952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A311238-2B6D-4DE2-A54D-27A91640EE86}" type="datetime1">
              <a:rPr lang="es-ES" noProof="0" smtClean="0"/>
              <a:t>18/04/2022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 anchorCtr="0"/>
          <a:lstStyle/>
          <a:p>
            <a:pPr rtl="0"/>
            <a:r>
              <a:rPr lang="es-ES" dirty="0"/>
              <a:t>La Tabla de la Verdad y las Compuertas Lógicas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9021" y="4583225"/>
            <a:ext cx="8493957" cy="1117687"/>
          </a:xfrm>
        </p:spPr>
        <p:txBody>
          <a:bodyPr rtlCol="0">
            <a:normAutofit/>
          </a:bodyPr>
          <a:lstStyle/>
          <a:p>
            <a:pPr rtl="0"/>
            <a:r>
              <a:rPr lang="es-ES" sz="2800" b="1" dirty="0"/>
              <a:t>Introducción a Ciencias de la Computación (CS)</a:t>
            </a:r>
          </a:p>
          <a:p>
            <a:pPr rtl="0"/>
            <a:r>
              <a:rPr lang="es-ES" sz="2800" b="1" dirty="0" err="1"/>
              <a:t>Est</a:t>
            </a:r>
            <a:r>
              <a:rPr lang="es-ES" sz="2800" dirty="0"/>
              <a:t>. Johel Heraclio Batista Cárdenas</a:t>
            </a:r>
          </a:p>
        </p:txBody>
      </p:sp>
      <p:pic>
        <p:nvPicPr>
          <p:cNvPr id="9" name="Gráfico 8" descr="Icono de libro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pic>
        <p:nvPicPr>
          <p:cNvPr id="6" name="Imagen 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845C265-02C0-45B4-9177-82D180EDF2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47" t="18692" r="8106"/>
          <a:stretch/>
        </p:blipFill>
        <p:spPr>
          <a:xfrm>
            <a:off x="0" y="0"/>
            <a:ext cx="1502979" cy="1536259"/>
          </a:xfrm>
          <a:prstGeom prst="rect">
            <a:avLst/>
          </a:prstGeom>
        </p:spPr>
      </p:pic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DFFE3513-55EF-4D42-8CAC-B949D644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E0F42AD-A5C2-4F00-84C0-302FF5044D3F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79" y="753228"/>
            <a:ext cx="9613861" cy="1080938"/>
          </a:xfrm>
        </p:spPr>
        <p:txBody>
          <a:bodyPr rtlCol="0"/>
          <a:lstStyle/>
          <a:p>
            <a:pPr rtl="0"/>
            <a:r>
              <a:rPr lang="es-PA" dirty="0"/>
              <a:t>Compuerta Lógica de Programación: NOT</a:t>
            </a:r>
            <a:endParaRPr lang="es-ES" dirty="0"/>
          </a:p>
        </p:txBody>
      </p:sp>
      <p:graphicFrame>
        <p:nvGraphicFramePr>
          <p:cNvPr id="5" name="Tabla 9">
            <a:extLst>
              <a:ext uri="{FF2B5EF4-FFF2-40B4-BE49-F238E27FC236}">
                <a16:creationId xmlns:a16="http://schemas.microsoft.com/office/drawing/2014/main" id="{1637E644-C91F-487C-93F1-D0ABBE141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99496"/>
              </p:ext>
            </p:extLst>
          </p:nvPr>
        </p:nvGraphicFramePr>
        <p:xfrm>
          <a:off x="676166" y="2359280"/>
          <a:ext cx="10916745" cy="7416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559535">
                  <a:extLst>
                    <a:ext uri="{9D8B030D-6E8A-4147-A177-3AD203B41FA5}">
                      <a16:colId xmlns:a16="http://schemas.microsoft.com/office/drawing/2014/main" val="3706680126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856167747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2275772482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2925297441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1903706239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3699242258"/>
                    </a:ext>
                  </a:extLst>
                </a:gridCol>
                <a:gridCol w="1559535">
                  <a:extLst>
                    <a:ext uri="{9D8B030D-6E8A-4147-A177-3AD203B41FA5}">
                      <a16:colId xmlns:a16="http://schemas.microsoft.com/office/drawing/2014/main" val="1204490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1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dirty="0"/>
                        <a:t>Apagado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Encendido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Apagado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Apagado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Encendido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Apagado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Encendido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295471"/>
                  </a:ext>
                </a:extLst>
              </a:tr>
            </a:tbl>
          </a:graphicData>
        </a:graphic>
      </p:graphicFrame>
      <p:pic>
        <p:nvPicPr>
          <p:cNvPr id="10" name="Imagen 9" descr="Imagen que contiene objeto, luz, tabla, vidrio&#10;&#10;Descripción generada automáticamente">
            <a:extLst>
              <a:ext uri="{FF2B5EF4-FFF2-40B4-BE49-F238E27FC236}">
                <a16:creationId xmlns:a16="http://schemas.microsoft.com/office/drawing/2014/main" id="{4F7F9231-980C-47D9-A09B-7D848F25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5" y="3151365"/>
            <a:ext cx="2375338" cy="2375338"/>
          </a:xfrm>
          <a:prstGeom prst="rect">
            <a:avLst/>
          </a:prstGeom>
        </p:spPr>
      </p:pic>
      <p:pic>
        <p:nvPicPr>
          <p:cNvPr id="12" name="Imagen 11" descr="Una lámpara encendida&#10;&#10;Descripción generada automáticamente con confianza baja">
            <a:extLst>
              <a:ext uri="{FF2B5EF4-FFF2-40B4-BE49-F238E27FC236}">
                <a16:creationId xmlns:a16="http://schemas.microsoft.com/office/drawing/2014/main" id="{E2D30449-E778-475F-84DC-25BF09FA3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975" y="3151365"/>
            <a:ext cx="1302679" cy="2270877"/>
          </a:xfrm>
          <a:prstGeom prst="rect">
            <a:avLst/>
          </a:prstGeom>
        </p:spPr>
      </p:pic>
      <p:pic>
        <p:nvPicPr>
          <p:cNvPr id="13" name="Imagen 12" descr="Imagen que contiene objeto, luz, tabla, vidrio&#10;&#10;Descripción generada automáticamente">
            <a:extLst>
              <a:ext uri="{FF2B5EF4-FFF2-40B4-BE49-F238E27FC236}">
                <a16:creationId xmlns:a16="http://schemas.microsoft.com/office/drawing/2014/main" id="{DEDF9F97-A81A-4B14-9F7F-ABCA055C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68" y="3151365"/>
            <a:ext cx="2375338" cy="2375338"/>
          </a:xfrm>
          <a:prstGeom prst="rect">
            <a:avLst/>
          </a:prstGeom>
        </p:spPr>
      </p:pic>
      <p:pic>
        <p:nvPicPr>
          <p:cNvPr id="14" name="Imagen 13" descr="Imagen que contiene objeto, luz, tabla, vidrio&#10;&#10;Descripción generada automáticamente">
            <a:extLst>
              <a:ext uri="{FF2B5EF4-FFF2-40B4-BE49-F238E27FC236}">
                <a16:creationId xmlns:a16="http://schemas.microsoft.com/office/drawing/2014/main" id="{5B76D0C4-C470-4926-A2BF-AEFCCD63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371" y="3107418"/>
            <a:ext cx="2375338" cy="2375338"/>
          </a:xfrm>
          <a:prstGeom prst="rect">
            <a:avLst/>
          </a:prstGeom>
        </p:spPr>
      </p:pic>
      <p:pic>
        <p:nvPicPr>
          <p:cNvPr id="15" name="Imagen 14" descr="Una lámpara encendida&#10;&#10;Descripción generada automáticamente con confianza baja">
            <a:extLst>
              <a:ext uri="{FF2B5EF4-FFF2-40B4-BE49-F238E27FC236}">
                <a16:creationId xmlns:a16="http://schemas.microsoft.com/office/drawing/2014/main" id="{B217E351-5D95-4131-8D1A-4B71EC3B9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857" y="3181156"/>
            <a:ext cx="1302679" cy="2270877"/>
          </a:xfrm>
          <a:prstGeom prst="rect">
            <a:avLst/>
          </a:prstGeom>
        </p:spPr>
      </p:pic>
      <p:pic>
        <p:nvPicPr>
          <p:cNvPr id="16" name="Imagen 15" descr="Imagen que contiene objeto, luz, tabla, vidrio&#10;&#10;Descripción generada automáticamente">
            <a:extLst>
              <a:ext uri="{FF2B5EF4-FFF2-40B4-BE49-F238E27FC236}">
                <a16:creationId xmlns:a16="http://schemas.microsoft.com/office/drawing/2014/main" id="{DB4FC3E1-E6DC-46EE-8247-354BFD4F4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684" y="3128927"/>
            <a:ext cx="2375338" cy="2375338"/>
          </a:xfrm>
          <a:prstGeom prst="rect">
            <a:avLst/>
          </a:prstGeom>
        </p:spPr>
      </p:pic>
      <p:pic>
        <p:nvPicPr>
          <p:cNvPr id="17" name="Imagen 16" descr="Una lámpara encendida&#10;&#10;Descripción generada automáticamente con confianza baja">
            <a:extLst>
              <a:ext uri="{FF2B5EF4-FFF2-40B4-BE49-F238E27FC236}">
                <a16:creationId xmlns:a16="http://schemas.microsoft.com/office/drawing/2014/main" id="{30A000AE-741B-40EA-A6E6-AE722AB53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170" y="3181157"/>
            <a:ext cx="1302679" cy="2270877"/>
          </a:xfrm>
          <a:prstGeom prst="rect">
            <a:avLst/>
          </a:prstGeom>
        </p:spPr>
      </p:pic>
      <p:sp>
        <p:nvSpPr>
          <p:cNvPr id="18" name="Marcador de contenido 4">
            <a:extLst>
              <a:ext uri="{FF2B5EF4-FFF2-40B4-BE49-F238E27FC236}">
                <a16:creationId xmlns:a16="http://schemas.microsoft.com/office/drawing/2014/main" id="{354BD5DF-06AC-4D3F-9C53-390C8BAC5171}"/>
              </a:ext>
            </a:extLst>
          </p:cNvPr>
          <p:cNvSpPr txBox="1">
            <a:spLocks/>
          </p:cNvSpPr>
          <p:nvPr/>
        </p:nvSpPr>
        <p:spPr>
          <a:xfrm>
            <a:off x="815163" y="5616005"/>
            <a:ext cx="10415753" cy="977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PA" sz="2000" b="1" dirty="0"/>
              <a:t>El Sistema Binario nos explica lo que sucede con la corriente eléctrica dentro de un circuito; es decir: Cuando está apagado (0) y cuando está encendido (1)</a:t>
            </a:r>
            <a:endParaRPr lang="es-PA" sz="2000" dirty="0"/>
          </a:p>
        </p:txBody>
      </p:sp>
      <p:pic>
        <p:nvPicPr>
          <p:cNvPr id="19" name="Imagen 1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680C468-B454-4C6E-872D-5A2E48306A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47" t="18692" r="8106"/>
          <a:stretch/>
        </p:blipFill>
        <p:spPr>
          <a:xfrm>
            <a:off x="10680522" y="620110"/>
            <a:ext cx="1395864" cy="1345324"/>
          </a:xfrm>
          <a:prstGeom prst="rect">
            <a:avLst/>
          </a:prstGeom>
        </p:spPr>
      </p:pic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2B28AA57-54A5-4C5F-9129-6746C5E85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9E7B88A-9628-4E39-8AFF-71721A51CBF4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329696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310" y="753227"/>
            <a:ext cx="10240922" cy="1080938"/>
          </a:xfrm>
        </p:spPr>
        <p:txBody>
          <a:bodyPr rtlCol="0"/>
          <a:lstStyle/>
          <a:p>
            <a:pPr rtl="0"/>
            <a:r>
              <a:rPr lang="es-PA" dirty="0"/>
              <a:t>Compuerta Lógica de Programación: NAND</a:t>
            </a:r>
            <a:endParaRPr lang="es-ES" dirty="0"/>
          </a:p>
        </p:txBody>
      </p:sp>
      <p:pic>
        <p:nvPicPr>
          <p:cNvPr id="6" name="Imagen 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83684E1-1658-4193-A5AE-20CC0C545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7" t="18692" r="8106"/>
          <a:stretch/>
        </p:blipFill>
        <p:spPr>
          <a:xfrm>
            <a:off x="111768" y="621034"/>
            <a:ext cx="1395864" cy="1345324"/>
          </a:xfrm>
          <a:prstGeom prst="rect">
            <a:avLst/>
          </a:prstGeom>
        </p:spPr>
      </p:pic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C1FDA266-1318-48AE-9A4B-7BA72EC7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94E041C-D511-4368-B9B5-2F590CE74521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162698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721589"/>
            <a:ext cx="9947340" cy="1080938"/>
          </a:xfrm>
        </p:spPr>
        <p:txBody>
          <a:bodyPr rtlCol="0"/>
          <a:lstStyle/>
          <a:p>
            <a:pPr rtl="0"/>
            <a:r>
              <a:rPr lang="es-PA" dirty="0"/>
              <a:t>Compuerta Lógica de Programación: NOR</a:t>
            </a:r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3ABCAEB-5663-47BA-AAB8-7F8D7BC1D2E3}"/>
              </a:ext>
            </a:extLst>
          </p:cNvPr>
          <p:cNvSpPr txBox="1">
            <a:spLocks/>
          </p:cNvSpPr>
          <p:nvPr/>
        </p:nvSpPr>
        <p:spPr>
          <a:xfrm>
            <a:off x="1193939" y="2128987"/>
            <a:ext cx="10629111" cy="970032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buNone/>
              <a:defRPr/>
            </a:pPr>
            <a:r>
              <a:rPr lang="es-MX" altLang="es-PA" sz="2800" b="1" dirty="0">
                <a:latin typeface="+mj-lt"/>
              </a:rPr>
              <a:t>En una computadora no se almacena información, sino datos.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88BAA337-C856-4556-BF1F-AE7EA3CC2B0C}"/>
              </a:ext>
            </a:extLst>
          </p:cNvPr>
          <p:cNvGrpSpPr>
            <a:grpSpLocks/>
          </p:cNvGrpSpPr>
          <p:nvPr/>
        </p:nvGrpSpPr>
        <p:grpSpPr bwMode="auto">
          <a:xfrm>
            <a:off x="2341884" y="2870807"/>
            <a:ext cx="7508232" cy="1363319"/>
            <a:chOff x="912" y="2170"/>
            <a:chExt cx="4080" cy="462"/>
          </a:xfrm>
        </p:grpSpPr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C2EF0828-F3B4-4E33-ADE7-DD686076B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188"/>
              <a:ext cx="1330" cy="44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sz="2800" b="1" dirty="0">
                  <a:solidFill>
                    <a:srgbClr val="6600CC"/>
                  </a:solidFill>
                  <a:latin typeface="+mj-lt"/>
                </a:rPr>
                <a:t>Datos</a:t>
              </a:r>
              <a:endParaRPr lang="es-ES_tradnl" altLang="x-none" sz="2800" b="1" dirty="0">
                <a:solidFill>
                  <a:srgbClr val="9966FF"/>
                </a:solidFill>
                <a:latin typeface="+mj-lt"/>
              </a:endParaRPr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C1866CCD-1D91-4835-85E1-4B42E99B7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" y="2188"/>
              <a:ext cx="1330" cy="43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b="1" dirty="0">
                  <a:solidFill>
                    <a:srgbClr val="6600CC"/>
                  </a:solidFill>
                  <a:latin typeface="+mj-lt"/>
                </a:rPr>
                <a:t>Información</a:t>
              </a:r>
              <a:endParaRPr lang="es-ES_tradnl" altLang="x-none" b="1" dirty="0">
                <a:latin typeface="+mj-lt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D09F1F5D-4DEE-497B-B64F-4F9469DA2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476"/>
              <a:ext cx="103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40C6B5CF-6F0D-4C39-BA83-D45D3DE05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18" y="2330"/>
              <a:ext cx="1043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F8F48C0F-35A9-415B-92A3-05E60B8E6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476"/>
              <a:ext cx="1310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s-ES_tradnl" altLang="x-none" b="1" dirty="0">
                  <a:latin typeface="+mj-lt"/>
                </a:rPr>
                <a:t>Interpretación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4FDB0E5E-B6E7-4DFC-AD7F-F7F69E10B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2" y="2170"/>
              <a:ext cx="1330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s-ES_tradnl" altLang="x-none" b="1" dirty="0">
                  <a:latin typeface="+mj-lt"/>
                </a:rPr>
                <a:t>Representación</a:t>
              </a:r>
              <a:endParaRPr lang="es-ES_tradnl" altLang="x-none" sz="2000" b="1" dirty="0">
                <a:solidFill>
                  <a:srgbClr val="CC00FF"/>
                </a:solidFill>
                <a:latin typeface="+mj-lt"/>
              </a:endParaRPr>
            </a:p>
          </p:txBody>
        </p:sp>
      </p:grp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4860CE31-3DD4-458E-90A0-80874B70109A}"/>
              </a:ext>
            </a:extLst>
          </p:cNvPr>
          <p:cNvSpPr txBox="1">
            <a:spLocks/>
          </p:cNvSpPr>
          <p:nvPr/>
        </p:nvSpPr>
        <p:spPr>
          <a:xfrm>
            <a:off x="492756" y="4284291"/>
            <a:ext cx="11330294" cy="970032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b="1" dirty="0">
                <a:latin typeface="+mj-lt"/>
              </a:rPr>
              <a:t>Representar</a:t>
            </a:r>
            <a:r>
              <a:rPr lang="es-MX" altLang="es-PA" dirty="0">
                <a:latin typeface="+mj-lt"/>
              </a:rPr>
              <a:t> es expresar una Información como una Combinación de Símbolos (Datos) en un determinado lenguaje.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b="1" dirty="0">
                <a:latin typeface="+mj-lt"/>
              </a:rPr>
              <a:t>Interpretar</a:t>
            </a:r>
            <a:r>
              <a:rPr lang="es-MX" altLang="es-PA" dirty="0">
                <a:latin typeface="+mj-lt"/>
              </a:rPr>
              <a:t> es obtener la información originalmente representada, a partir de una combinación de símbolos.</a:t>
            </a:r>
          </a:p>
        </p:txBody>
      </p:sp>
      <p:pic>
        <p:nvPicPr>
          <p:cNvPr id="18" name="Imagen 1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1CF3D58-5646-41BB-87DD-08DC5AA45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7" t="18692" r="8106"/>
          <a:stretch/>
        </p:blipFill>
        <p:spPr>
          <a:xfrm>
            <a:off x="10680522" y="620110"/>
            <a:ext cx="1395864" cy="1345324"/>
          </a:xfrm>
          <a:prstGeom prst="rect">
            <a:avLst/>
          </a:prstGeom>
        </p:spPr>
      </p:pic>
      <p:pic>
        <p:nvPicPr>
          <p:cNvPr id="19" name="Imagen 18" descr="Logotipo, Icono&#10;&#10;Descripción generada automáticamente">
            <a:extLst>
              <a:ext uri="{FF2B5EF4-FFF2-40B4-BE49-F238E27FC236}">
                <a16:creationId xmlns:a16="http://schemas.microsoft.com/office/drawing/2014/main" id="{A5C5D958-C244-47B4-90A1-641F93B3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11A7420-8667-45BF-BC10-DB4EB1775D17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158778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PA" dirty="0"/>
              <a:t>Compuerta Lógica de Programación: XOR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7646" y="2086946"/>
            <a:ext cx="9858504" cy="1766597"/>
          </a:xfrm>
        </p:spPr>
        <p:txBody>
          <a:bodyPr rtlCol="0">
            <a:noAutofit/>
          </a:bodyPr>
          <a:lstStyle/>
          <a:p>
            <a:pPr marL="0" indent="0" algn="just">
              <a:lnSpc>
                <a:spcPct val="150000"/>
              </a:lnSpc>
              <a:buClr>
                <a:srgbClr val="000000"/>
              </a:buClr>
              <a:buSzPct val="110000"/>
              <a:buNone/>
              <a:defRPr/>
            </a:pPr>
            <a:r>
              <a:rPr lang="es-ES" sz="2100" dirty="0"/>
              <a:t>Los datos están almacenados temporalmente en la Memoria de Acceso Aleatorio (RAM), pero esto es solo temporal; para que sea permanente se necesita una unidad de almacenamiento como Discos Duros, </a:t>
            </a:r>
            <a:r>
              <a:rPr lang="es-ES" sz="2100" dirty="0" err="1"/>
              <a:t>SSD’s</a:t>
            </a:r>
            <a:r>
              <a:rPr lang="es-ES" sz="2100" dirty="0"/>
              <a:t>, </a:t>
            </a:r>
            <a:r>
              <a:rPr lang="es-ES" sz="2100" dirty="0" err="1"/>
              <a:t>NVMe</a:t>
            </a:r>
            <a:r>
              <a:rPr lang="es-ES" sz="2100" dirty="0"/>
              <a:t>, Google Drive, </a:t>
            </a:r>
            <a:r>
              <a:rPr lang="es-ES" sz="2100" dirty="0" err="1"/>
              <a:t>étc</a:t>
            </a:r>
            <a:r>
              <a:rPr lang="es-ES" sz="2100" dirty="0"/>
              <a:t>.</a:t>
            </a: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97832466-D2EF-452E-B183-4AB1A4423FB9}"/>
              </a:ext>
            </a:extLst>
          </p:cNvPr>
          <p:cNvGrpSpPr>
            <a:grpSpLocks/>
          </p:cNvGrpSpPr>
          <p:nvPr/>
        </p:nvGrpSpPr>
        <p:grpSpPr bwMode="auto">
          <a:xfrm>
            <a:off x="534307" y="4382548"/>
            <a:ext cx="6934200" cy="1828800"/>
            <a:chOff x="720" y="2592"/>
            <a:chExt cx="4368" cy="1152"/>
          </a:xfrm>
        </p:grpSpPr>
        <p:sp>
          <p:nvSpPr>
            <p:cNvPr id="8" name="Line 19">
              <a:extLst>
                <a:ext uri="{FF2B5EF4-FFF2-40B4-BE49-F238E27FC236}">
                  <a16:creationId xmlns:a16="http://schemas.microsoft.com/office/drawing/2014/main" id="{330ACED8-1757-4546-B6E6-607F0F1A8B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2640"/>
              <a:ext cx="240" cy="144"/>
            </a:xfrm>
            <a:prstGeom prst="line">
              <a:avLst/>
            </a:prstGeom>
            <a:noFill/>
            <a:ln w="57150" cmpd="thinThick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9" name="Line 20">
              <a:extLst>
                <a:ext uri="{FF2B5EF4-FFF2-40B4-BE49-F238E27FC236}">
                  <a16:creationId xmlns:a16="http://schemas.microsoft.com/office/drawing/2014/main" id="{17B22164-E23A-4EE3-BA8C-896382E58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640"/>
              <a:ext cx="240" cy="192"/>
            </a:xfrm>
            <a:prstGeom prst="line">
              <a:avLst/>
            </a:prstGeom>
            <a:noFill/>
            <a:ln w="57150" cmpd="thinThick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AE1307C6-2A09-4ED5-9869-F4B18AB21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592"/>
              <a:ext cx="1392" cy="288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hlink"/>
              </a:solidFill>
              <a:miter lim="800000"/>
              <a:headEnd/>
              <a:tailEnd/>
            </a:ln>
            <a:effectLst>
              <a:prstShdw prst="shdw13" dist="53882" dir="18900000">
                <a:schemeClr val="bg2">
                  <a:alpha val="74997"/>
                </a:schemeClr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s-ES_tradnl" altLang="es-PA" b="1" dirty="0">
                  <a:latin typeface="+mj-lt"/>
                </a:rPr>
                <a:t>1 - Encendido</a:t>
              </a: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56DBC10-E8BB-4A14-97B4-FF52A22F7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592"/>
              <a:ext cx="1392" cy="288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hlink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74997"/>
                </a:schemeClr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s-ES_tradnl" altLang="es-PA" b="1" dirty="0">
                  <a:latin typeface="+mj-lt"/>
                </a:rPr>
                <a:t>0 - Apagado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4D45BFD9-06CC-4F5A-84C5-27D196D1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360"/>
              <a:ext cx="1248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sz="2000" b="1" dirty="0">
                  <a:latin typeface="+mj-lt"/>
                </a:rPr>
                <a:t>ROSA31240860</a:t>
              </a:r>
              <a:endParaRPr lang="es-ES_tradnl" altLang="x-none" b="1" dirty="0">
                <a:latin typeface="+mj-lt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C667C890-86E4-4719-82A2-22F1F1726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360"/>
              <a:ext cx="1056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sz="2000" b="1" dirty="0">
                  <a:latin typeface="+mj-lt"/>
                </a:rPr>
                <a:t>1010111011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5DFA52E9-DF97-4B76-8852-A778A04F5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60"/>
              <a:ext cx="1200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b="1" dirty="0">
                  <a:latin typeface="+mj-lt"/>
                </a:rPr>
                <a:t>Reportes</a:t>
              </a:r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151D86ED-9D0B-44D5-A035-1CC3BA8DE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355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0DC7C27A-612A-47B7-ACD3-5CCD10A57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985048D6-B1DE-475A-BB70-AFE5ED634F96}"/>
              </a:ext>
            </a:extLst>
          </p:cNvPr>
          <p:cNvSpPr/>
          <p:nvPr/>
        </p:nvSpPr>
        <p:spPr>
          <a:xfrm>
            <a:off x="3271891" y="3976164"/>
            <a:ext cx="88984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BIT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6F9B389E-8CA1-4CB7-8EED-AE100E5B88CC}"/>
              </a:ext>
            </a:extLst>
          </p:cNvPr>
          <p:cNvSpPr txBox="1">
            <a:spLocks/>
          </p:cNvSpPr>
          <p:nvPr/>
        </p:nvSpPr>
        <p:spPr>
          <a:xfrm>
            <a:off x="7845182" y="4151963"/>
            <a:ext cx="4150968" cy="2059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000000"/>
              </a:buClr>
              <a:buSzPct val="110000"/>
              <a:buFont typeface="Arial" panose="020B0604020202020204" pitchFamily="34" charset="0"/>
              <a:buNone/>
              <a:defRPr/>
            </a:pPr>
            <a:r>
              <a:rPr lang="es-ES" sz="2100" b="1" dirty="0"/>
              <a:t>Por su naturaleza eléctrica y electrónica, una computadora tradicional solo puede manejar dos estados eléctricos:</a:t>
            </a:r>
          </a:p>
        </p:txBody>
      </p:sp>
      <p:pic>
        <p:nvPicPr>
          <p:cNvPr id="17" name="Imagen 1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257E61D-1DD9-4E78-AA22-9AFA6FAE0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7" t="18692" r="8106"/>
          <a:stretch/>
        </p:blipFill>
        <p:spPr>
          <a:xfrm>
            <a:off x="129043" y="621035"/>
            <a:ext cx="1395864" cy="1345324"/>
          </a:xfrm>
          <a:prstGeom prst="rect">
            <a:avLst/>
          </a:prstGeom>
        </p:spPr>
      </p:pic>
      <p:pic>
        <p:nvPicPr>
          <p:cNvPr id="19" name="Imagen 18" descr="Logotipo, Icono&#10;&#10;Descripción generada automáticamente">
            <a:extLst>
              <a:ext uri="{FF2B5EF4-FFF2-40B4-BE49-F238E27FC236}">
                <a16:creationId xmlns:a16="http://schemas.microsoft.com/office/drawing/2014/main" id="{9FF2F550-29AA-4BD3-8F57-C5FD455E4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9AD0DFB-BE84-4513-AE80-AC09D47B0791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296875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721589"/>
            <a:ext cx="9947340" cy="1080938"/>
          </a:xfrm>
        </p:spPr>
        <p:txBody>
          <a:bodyPr rtlCol="0"/>
          <a:lstStyle/>
          <a:p>
            <a:pPr rtl="0"/>
            <a:r>
              <a:rPr lang="es-PA" dirty="0"/>
              <a:t>Compuerta Lógica de Programación: XNOR</a:t>
            </a:r>
            <a:endParaRPr lang="es-ES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4860CE31-3DD4-458E-90A0-80874B70109A}"/>
              </a:ext>
            </a:extLst>
          </p:cNvPr>
          <p:cNvSpPr txBox="1">
            <a:spLocks/>
          </p:cNvSpPr>
          <p:nvPr/>
        </p:nvSpPr>
        <p:spPr>
          <a:xfrm>
            <a:off x="4317866" y="1997893"/>
            <a:ext cx="7767145" cy="497664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Las computadoras y sistemas electrónicos usan el sistema binario (o solo base dos), porque es la forma más económica que tenemos.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Dentro de cada procesador hay millones de transistores, que entienden dos estados: ON y OFF </a:t>
            </a:r>
            <a:r>
              <a:rPr lang="es-MX" altLang="es-PA" sz="2300" dirty="0" err="1">
                <a:latin typeface="+mj-lt"/>
              </a:rPr>
              <a:t>ó</a:t>
            </a:r>
            <a:r>
              <a:rPr lang="es-MX" altLang="es-PA" sz="2300" dirty="0">
                <a:latin typeface="+mj-lt"/>
              </a:rPr>
              <a:t> Unos y Ceros.</a:t>
            </a:r>
          </a:p>
          <a:p>
            <a:pPr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300" dirty="0">
                <a:latin typeface="+mj-lt"/>
              </a:rPr>
              <a:t>Es por eso que cada bit de datos que gestiona una PC, al final se interpreta como una cadena de unos y ceros.</a:t>
            </a:r>
          </a:p>
        </p:txBody>
      </p:sp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80BEC821-E4C2-4D41-9C8A-26387BC9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9" y="3082589"/>
            <a:ext cx="4210877" cy="2807251"/>
          </a:xfrm>
          <a:prstGeom prst="rect">
            <a:avLst/>
          </a:prstGeom>
        </p:spPr>
      </p:pic>
      <p:pic>
        <p:nvPicPr>
          <p:cNvPr id="6" name="Imagen 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2F049BD-B8E3-41FD-828C-3FA25378E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t="18692" r="8106"/>
          <a:stretch/>
        </p:blipFill>
        <p:spPr>
          <a:xfrm>
            <a:off x="10680522" y="620110"/>
            <a:ext cx="1395864" cy="1345324"/>
          </a:xfrm>
          <a:prstGeom prst="rect">
            <a:avLst/>
          </a:prstGeom>
        </p:spPr>
      </p:pic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EFF00D55-241A-4720-A338-690F02F21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BF8A74-8925-4E5A-A412-11F1FA038CCF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45358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PA" dirty="0"/>
              <a:t>Compuerta Lógica de Programación: IF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7646" y="2086946"/>
            <a:ext cx="9858504" cy="1766597"/>
          </a:xfrm>
        </p:spPr>
        <p:txBody>
          <a:bodyPr rtlCol="0">
            <a:noAutofit/>
          </a:bodyPr>
          <a:lstStyle/>
          <a:p>
            <a:pPr marL="0" indent="0" algn="just">
              <a:lnSpc>
                <a:spcPct val="150000"/>
              </a:lnSpc>
              <a:buClr>
                <a:srgbClr val="000000"/>
              </a:buClr>
              <a:buSzPct val="110000"/>
              <a:buNone/>
              <a:defRPr/>
            </a:pPr>
            <a:r>
              <a:rPr lang="es-ES" sz="2100" dirty="0"/>
              <a:t>Los datos están almacenados temporalmente en la Memoria de Acceso Aleatorio (RAM), pero esto es solo temporal; para que sea permanente se necesita una unidad de almacenamiento como Discos Duros, </a:t>
            </a:r>
            <a:r>
              <a:rPr lang="es-ES" sz="2100" dirty="0" err="1"/>
              <a:t>SSD’s</a:t>
            </a:r>
            <a:r>
              <a:rPr lang="es-ES" sz="2100" dirty="0"/>
              <a:t>, </a:t>
            </a:r>
            <a:r>
              <a:rPr lang="es-ES" sz="2100" dirty="0" err="1"/>
              <a:t>NVMe</a:t>
            </a:r>
            <a:r>
              <a:rPr lang="es-ES" sz="2100" dirty="0"/>
              <a:t>, Google Drive, </a:t>
            </a:r>
            <a:r>
              <a:rPr lang="es-ES" sz="2100" dirty="0" err="1"/>
              <a:t>étc</a:t>
            </a:r>
            <a:r>
              <a:rPr lang="es-ES" sz="2100" dirty="0"/>
              <a:t>.</a:t>
            </a: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97832466-D2EF-452E-B183-4AB1A4423FB9}"/>
              </a:ext>
            </a:extLst>
          </p:cNvPr>
          <p:cNvGrpSpPr>
            <a:grpSpLocks/>
          </p:cNvGrpSpPr>
          <p:nvPr/>
        </p:nvGrpSpPr>
        <p:grpSpPr bwMode="auto">
          <a:xfrm>
            <a:off x="534307" y="4382548"/>
            <a:ext cx="6934200" cy="1828800"/>
            <a:chOff x="720" y="2592"/>
            <a:chExt cx="4368" cy="1152"/>
          </a:xfrm>
        </p:grpSpPr>
        <p:sp>
          <p:nvSpPr>
            <p:cNvPr id="8" name="Line 19">
              <a:extLst>
                <a:ext uri="{FF2B5EF4-FFF2-40B4-BE49-F238E27FC236}">
                  <a16:creationId xmlns:a16="http://schemas.microsoft.com/office/drawing/2014/main" id="{330ACED8-1757-4546-B6E6-607F0F1A8B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2640"/>
              <a:ext cx="240" cy="144"/>
            </a:xfrm>
            <a:prstGeom prst="line">
              <a:avLst/>
            </a:prstGeom>
            <a:noFill/>
            <a:ln w="57150" cmpd="thinThick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9" name="Line 20">
              <a:extLst>
                <a:ext uri="{FF2B5EF4-FFF2-40B4-BE49-F238E27FC236}">
                  <a16:creationId xmlns:a16="http://schemas.microsoft.com/office/drawing/2014/main" id="{17B22164-E23A-4EE3-BA8C-896382E58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640"/>
              <a:ext cx="240" cy="192"/>
            </a:xfrm>
            <a:prstGeom prst="line">
              <a:avLst/>
            </a:prstGeom>
            <a:noFill/>
            <a:ln w="57150" cmpd="thinThick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AE1307C6-2A09-4ED5-9869-F4B18AB21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592"/>
              <a:ext cx="1392" cy="288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hlink"/>
              </a:solidFill>
              <a:miter lim="800000"/>
              <a:headEnd/>
              <a:tailEnd/>
            </a:ln>
            <a:effectLst>
              <a:prstShdw prst="shdw13" dist="53882" dir="18900000">
                <a:schemeClr val="bg2">
                  <a:alpha val="74997"/>
                </a:schemeClr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s-ES_tradnl" altLang="es-PA" b="1" dirty="0">
                  <a:latin typeface="+mj-lt"/>
                </a:rPr>
                <a:t>1 - Encendido</a:t>
              </a: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56DBC10-E8BB-4A14-97B4-FF52A22F7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592"/>
              <a:ext cx="1392" cy="288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hlink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74997"/>
                </a:schemeClr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s-ES_tradnl" altLang="es-PA" b="1" dirty="0">
                  <a:latin typeface="+mj-lt"/>
                </a:rPr>
                <a:t>0 - Apagado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4D45BFD9-06CC-4F5A-84C5-27D196D1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360"/>
              <a:ext cx="1248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sz="2000" b="1" dirty="0">
                  <a:latin typeface="+mj-lt"/>
                </a:rPr>
                <a:t>ROSA31240860</a:t>
              </a:r>
              <a:endParaRPr lang="es-ES_tradnl" altLang="x-none" b="1" dirty="0">
                <a:latin typeface="+mj-lt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C667C890-86E4-4719-82A2-22F1F1726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360"/>
              <a:ext cx="1056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sz="2000" b="1" dirty="0">
                  <a:latin typeface="+mj-lt"/>
                </a:rPr>
                <a:t>1010111011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5DFA52E9-DF97-4B76-8852-A778A04F5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60"/>
              <a:ext cx="1200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defRPr/>
              </a:pPr>
              <a:r>
                <a:rPr lang="es-ES_tradnl" altLang="x-none" b="1" dirty="0">
                  <a:latin typeface="+mj-lt"/>
                </a:rPr>
                <a:t>Reportes</a:t>
              </a:r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151D86ED-9D0B-44D5-A035-1CC3BA8DE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355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0DC7C27A-612A-47B7-ACD3-5CCD10A57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_tradnl">
                <a:latin typeface="Times New Roman" charset="0"/>
              </a:endParaRPr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985048D6-B1DE-475A-BB70-AFE5ED634F96}"/>
              </a:ext>
            </a:extLst>
          </p:cNvPr>
          <p:cNvSpPr/>
          <p:nvPr/>
        </p:nvSpPr>
        <p:spPr>
          <a:xfrm>
            <a:off x="3271891" y="3976164"/>
            <a:ext cx="88984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BIT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6F9B389E-8CA1-4CB7-8EED-AE100E5B88CC}"/>
              </a:ext>
            </a:extLst>
          </p:cNvPr>
          <p:cNvSpPr txBox="1">
            <a:spLocks/>
          </p:cNvSpPr>
          <p:nvPr/>
        </p:nvSpPr>
        <p:spPr>
          <a:xfrm>
            <a:off x="7845182" y="4151963"/>
            <a:ext cx="4150968" cy="2059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000000"/>
              </a:buClr>
              <a:buSzPct val="110000"/>
              <a:buFont typeface="Arial" panose="020B0604020202020204" pitchFamily="34" charset="0"/>
              <a:buNone/>
              <a:defRPr/>
            </a:pPr>
            <a:r>
              <a:rPr lang="es-ES" sz="2100" b="1" dirty="0"/>
              <a:t>Por su naturaleza eléctrica y electrónica, una computadora tradicional solo puede manejar dos estados eléctricos:</a:t>
            </a:r>
          </a:p>
        </p:txBody>
      </p:sp>
      <p:pic>
        <p:nvPicPr>
          <p:cNvPr id="17" name="Imagen 1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257E61D-1DD9-4E78-AA22-9AFA6FAE0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7" t="18692" r="8106"/>
          <a:stretch/>
        </p:blipFill>
        <p:spPr>
          <a:xfrm>
            <a:off x="129043" y="621035"/>
            <a:ext cx="1395864" cy="13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8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Propósito y Objetivo en esta Vida</a:t>
            </a:r>
          </a:p>
        </p:txBody>
      </p:sp>
      <p:pic>
        <p:nvPicPr>
          <p:cNvPr id="5" name="Gráfico 4" descr="Icono de propósito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3486" y="2947289"/>
            <a:ext cx="936000" cy="936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9629" y="4078014"/>
            <a:ext cx="9522372" cy="2659117"/>
          </a:xfrm>
        </p:spPr>
        <p:txBody>
          <a:bodyPr rtlCol="0">
            <a:normAutofit fontScale="85000" lnSpcReduction="20000"/>
          </a:bodyPr>
          <a:lstStyle/>
          <a:p>
            <a:pPr algn="ctr" rtl="0">
              <a:lnSpc>
                <a:spcPct val="170000"/>
              </a:lnSpc>
            </a:pPr>
            <a:r>
              <a:rPr lang="es-ES" sz="3200" b="1" dirty="0"/>
              <a:t>Entender, Comprender, Analizar y Reflexionar acerca del Funcionamiento de los Equipos Electrónicos (Computadoras), los Sistemas de Numeración y por qué el Sistema Binario es tan fundamental en este mundo.</a:t>
            </a:r>
          </a:p>
          <a:p>
            <a:pPr rtl="0"/>
            <a:endParaRPr lang="es-ES" sz="2400" dirty="0"/>
          </a:p>
          <a:p>
            <a:pPr rtl="0"/>
            <a:endParaRPr lang="es-ES" sz="2400" dirty="0"/>
          </a:p>
        </p:txBody>
      </p:sp>
      <p:pic>
        <p:nvPicPr>
          <p:cNvPr id="6" name="Imagen 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F717C8D-DB8D-47BA-92CA-36D282142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47" t="18692" r="8106"/>
          <a:stretch/>
        </p:blipFill>
        <p:spPr>
          <a:xfrm>
            <a:off x="10689021" y="0"/>
            <a:ext cx="1502979" cy="1536259"/>
          </a:xfrm>
          <a:prstGeom prst="rect">
            <a:avLst/>
          </a:prstGeom>
        </p:spPr>
      </p:pic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1AA069F7-DFBA-4327-A67A-772A0C7FE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D11D852-A94F-4D83-B802-44C43EA7A5D5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274584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14" y="749711"/>
            <a:ext cx="10289626" cy="1080938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/>
              <a:t>Crisis Existencial: La Tabla de la Verdad, ¿Es Verdad?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F2A5814-BC40-4A37-9064-C44C73C88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0069" y="2049024"/>
            <a:ext cx="6926317" cy="4630299"/>
          </a:xfrm>
        </p:spPr>
        <p:txBody>
          <a:bodyPr rtlCol="0">
            <a:normAutofit fontScale="92500" lnSpcReduction="20000"/>
          </a:bodyPr>
          <a:lstStyle/>
          <a:p>
            <a:pPr algn="l" rtl="0">
              <a:lnSpc>
                <a:spcPct val="150000"/>
              </a:lnSpc>
            </a:pPr>
            <a:r>
              <a:rPr lang="es-ES" sz="3200" dirty="0"/>
              <a:t>Si yo tengo una computadora; todos los datos, gráficos, sonidos, vídeos, colores, documentos, </a:t>
            </a:r>
            <a:r>
              <a:rPr lang="es-ES" sz="3200" dirty="0" err="1"/>
              <a:t>étc</a:t>
            </a:r>
            <a:r>
              <a:rPr lang="es-ES" sz="3200" dirty="0"/>
              <a:t>… ¿</a:t>
            </a:r>
            <a:r>
              <a:rPr lang="es-ES" sz="3200" dirty="0" err="1"/>
              <a:t>Són</a:t>
            </a:r>
            <a:r>
              <a:rPr lang="es-ES" sz="3200" dirty="0"/>
              <a:t> Números?</a:t>
            </a:r>
          </a:p>
          <a:p>
            <a:pPr marL="1143000" indent="-1143000" algn="l" rtl="0">
              <a:lnSpc>
                <a:spcPct val="150000"/>
              </a:lnSpc>
              <a:buFont typeface="+mj-lt"/>
              <a:buAutoNum type="arabicPeriod"/>
            </a:pPr>
            <a:r>
              <a:rPr lang="es-ES" sz="3200" dirty="0"/>
              <a:t>Cierto</a:t>
            </a:r>
          </a:p>
          <a:p>
            <a:pPr marL="1143000" indent="-1143000" algn="l" rtl="0">
              <a:lnSpc>
                <a:spcPct val="150000"/>
              </a:lnSpc>
              <a:buFont typeface="+mj-lt"/>
              <a:buAutoNum type="arabicPeriod"/>
            </a:pPr>
            <a:r>
              <a:rPr lang="es-ES" sz="3200" dirty="0"/>
              <a:t>Falso</a:t>
            </a:r>
          </a:p>
          <a:p>
            <a:pPr marL="1143000" indent="-1143000" algn="l" rtl="0">
              <a:lnSpc>
                <a:spcPct val="150000"/>
              </a:lnSpc>
              <a:buFont typeface="+mj-lt"/>
              <a:buAutoNum type="arabicPeriod"/>
            </a:pPr>
            <a:r>
              <a:rPr lang="es-ES" sz="3200" dirty="0"/>
              <a:t>No lo sé Rick</a:t>
            </a:r>
          </a:p>
        </p:txBody>
      </p:sp>
      <p:pic>
        <p:nvPicPr>
          <p:cNvPr id="5" name="Imagen 4" descr="Un grupo de personas de pie en la mano&#10;&#10;Descripción generada automáticamente con confianza baja">
            <a:extLst>
              <a:ext uri="{FF2B5EF4-FFF2-40B4-BE49-F238E27FC236}">
                <a16:creationId xmlns:a16="http://schemas.microsoft.com/office/drawing/2014/main" id="{6821EB62-4219-4E3D-B338-389654C3C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89" b="3418"/>
          <a:stretch/>
        </p:blipFill>
        <p:spPr>
          <a:xfrm>
            <a:off x="588578" y="2456185"/>
            <a:ext cx="4046484" cy="3648587"/>
          </a:xfrm>
          <a:prstGeom prst="rect">
            <a:avLst/>
          </a:prstGeom>
        </p:spPr>
      </p:pic>
      <p:pic>
        <p:nvPicPr>
          <p:cNvPr id="7" name="Imagen 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4E45D57-4B5E-4EB4-AAF9-199C9A978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t="18692" r="8106"/>
          <a:stretch/>
        </p:blipFill>
        <p:spPr>
          <a:xfrm>
            <a:off x="10680522" y="620110"/>
            <a:ext cx="1395864" cy="1345324"/>
          </a:xfrm>
          <a:prstGeom prst="rect">
            <a:avLst/>
          </a:prstGeom>
        </p:spPr>
      </p:pic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BAFD8B19-80F1-4147-AD4F-740BC2E7C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846CDF6-3AAE-409C-8B3A-EA54C82DDE42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Algunos Sistemas de Numeración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6690" y="1977794"/>
            <a:ext cx="7799962" cy="4584388"/>
          </a:xfrm>
        </p:spPr>
        <p:txBody>
          <a:bodyPr rtlCol="0">
            <a:noAutofit/>
          </a:bodyPr>
          <a:lstStyle/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000" b="1" dirty="0">
                <a:latin typeface="+mj-lt"/>
              </a:rPr>
              <a:t>Sistema Decimal</a:t>
            </a:r>
            <a:r>
              <a:rPr lang="es-MX" altLang="es-PA" sz="2000" dirty="0">
                <a:latin typeface="+mj-lt"/>
              </a:rPr>
              <a:t>: Tiene como base el número 10 y está conformado por 10 dígitos… 0,1,2,3,4,5,6,7,8,9</a:t>
            </a:r>
          </a:p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sz="2000" b="1" dirty="0">
                <a:latin typeface="+mj-lt"/>
              </a:rPr>
              <a:t>Sistema Binario</a:t>
            </a:r>
            <a:r>
              <a:rPr lang="es-MX" sz="2000" dirty="0">
                <a:latin typeface="+mj-lt"/>
              </a:rPr>
              <a:t>: Es otro sistema que se usa muchísimo en la computación, pero está conformado solo por dos dígitos el 0 (apagado) y el 1 (encendido).</a:t>
            </a:r>
          </a:p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sz="2000" b="1" dirty="0">
                <a:latin typeface="+mj-lt"/>
              </a:rPr>
              <a:t>Sistema Octal</a:t>
            </a:r>
            <a:r>
              <a:rPr lang="es-MX" sz="2000" dirty="0">
                <a:latin typeface="+mj-lt"/>
              </a:rPr>
              <a:t>: Está conformado por una base de 8 dígitos numéricos que son… 0,1,2,3,4,5,6,7</a:t>
            </a:r>
          </a:p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sz="2000" b="1" dirty="0">
                <a:latin typeface="+mj-lt"/>
              </a:rPr>
              <a:t>Sistema Hexadecimal</a:t>
            </a:r>
            <a:r>
              <a:rPr lang="es-MX" sz="2000" dirty="0">
                <a:latin typeface="+mj-lt"/>
              </a:rPr>
              <a:t>: Es un sistema alfanumérico con base en 16 dígitos; que son 0,1,2,3,4,5,6,7,8,9,A,B,C,D,E,F.</a:t>
            </a:r>
            <a:endParaRPr lang="es-ES" sz="2000" dirty="0"/>
          </a:p>
        </p:txBody>
      </p:sp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06253655-7501-4C7D-8BB8-126364DB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2" y="2532596"/>
            <a:ext cx="3518768" cy="3474783"/>
          </a:xfrm>
          <a:prstGeom prst="rect">
            <a:avLst/>
          </a:prstGeom>
        </p:spPr>
      </p:pic>
      <p:pic>
        <p:nvPicPr>
          <p:cNvPr id="6" name="Imagen 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15F5ECAA-1131-4DC8-BB12-F5407F7D3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t="18692" r="8106"/>
          <a:stretch/>
        </p:blipFill>
        <p:spPr>
          <a:xfrm>
            <a:off x="149157" y="621035"/>
            <a:ext cx="1395864" cy="1345324"/>
          </a:xfrm>
          <a:prstGeom prst="rect">
            <a:avLst/>
          </a:prstGeom>
        </p:spPr>
      </p:pic>
      <p:pic>
        <p:nvPicPr>
          <p:cNvPr id="7" name="Imagen 6" descr="Logotipo, Icono&#10;&#10;Descripción generada automáticamente">
            <a:extLst>
              <a:ext uri="{FF2B5EF4-FFF2-40B4-BE49-F238E27FC236}">
                <a16:creationId xmlns:a16="http://schemas.microsoft.com/office/drawing/2014/main" id="{71E7282F-E33A-4AD8-9248-0F39B8B49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49DCD6-0FF9-474F-9CFC-28B80E4E03AE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¿Tipos de Sistemas de Numeración? :D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F2A5814-BC40-4A37-9064-C44C73C88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8732" y="1971614"/>
            <a:ext cx="7893268" cy="4765517"/>
          </a:xfrm>
        </p:spPr>
        <p:txBody>
          <a:bodyPr rtlCol="0">
            <a:normAutofit fontScale="70000" lnSpcReduction="20000"/>
          </a:bodyPr>
          <a:lstStyle/>
          <a:p>
            <a:pPr algn="l" rtl="0">
              <a:lnSpc>
                <a:spcPct val="170000"/>
              </a:lnSpc>
            </a:pPr>
            <a:r>
              <a:rPr lang="es-ES" sz="3200" dirty="0"/>
              <a:t>Los Sistemas de Numeración, al final nomás que son un conjunto de símbolos que usamos para representar cantidades según ciertas reglas y existen dos tipos:</a:t>
            </a:r>
          </a:p>
          <a:p>
            <a:pPr marL="514350" indent="-51435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b="1" dirty="0"/>
              <a:t>Posicionales</a:t>
            </a:r>
            <a:r>
              <a:rPr lang="es-ES" sz="3200" dirty="0"/>
              <a:t>: Cada cifra tiene un valor propio y un valor en la posición en la que se encuentra.</a:t>
            </a:r>
          </a:p>
          <a:p>
            <a:pPr marL="514350" indent="-514350" algn="l" rtl="0">
              <a:lnSpc>
                <a:spcPct val="170000"/>
              </a:lnSpc>
              <a:buFont typeface="+mj-lt"/>
              <a:buAutoNum type="arabicPeriod"/>
            </a:pPr>
            <a:r>
              <a:rPr lang="es-ES" sz="3200" b="1" dirty="0"/>
              <a:t>No Posicionales</a:t>
            </a:r>
            <a:r>
              <a:rPr lang="es-ES" sz="3200" dirty="0"/>
              <a:t>: Cada cifra siempre tendrá el mismo valor, independientemente de del lugar en el que se encuentre.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133B691-43CD-490F-9FDB-A9BA7B69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79" y="2541018"/>
            <a:ext cx="3534965" cy="3534965"/>
          </a:xfrm>
          <a:prstGeom prst="rect">
            <a:avLst/>
          </a:prstGeom>
        </p:spPr>
      </p:pic>
      <p:pic>
        <p:nvPicPr>
          <p:cNvPr id="7" name="Imagen 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1C4F3FE0-8301-4207-A6DC-7FA8F4E9E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t="18692" r="8106"/>
          <a:stretch/>
        </p:blipFill>
        <p:spPr>
          <a:xfrm>
            <a:off x="10680522" y="620110"/>
            <a:ext cx="1395864" cy="1345324"/>
          </a:xfrm>
          <a:prstGeom prst="rect">
            <a:avLst/>
          </a:prstGeom>
        </p:spPr>
      </p:pic>
      <p:pic>
        <p:nvPicPr>
          <p:cNvPr id="9" name="Imagen 8" descr="Logotipo, Icono&#10;&#10;Descripción generada automáticamente">
            <a:extLst>
              <a:ext uri="{FF2B5EF4-FFF2-40B4-BE49-F238E27FC236}">
                <a16:creationId xmlns:a16="http://schemas.microsoft.com/office/drawing/2014/main" id="{CFB86147-C7B8-4506-935C-6750B33E6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D134960-2F79-4509-88BC-6F45930312EB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328793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32" y="753228"/>
            <a:ext cx="10219900" cy="1080938"/>
          </a:xfrm>
        </p:spPr>
        <p:txBody>
          <a:bodyPr rtlCol="0"/>
          <a:lstStyle/>
          <a:p>
            <a:pPr rtl="0"/>
            <a:r>
              <a:rPr lang="es-ES" dirty="0"/>
              <a:t>¿Posicionales y No Posicionales?: No lo sé Rick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E2C6F26-F394-47E0-BFF0-CAD60A085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4585" y="3728613"/>
            <a:ext cx="3325115" cy="7235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3200" b="1" dirty="0"/>
              <a:t>Sistema Decimal</a:t>
            </a:r>
          </a:p>
        </p:txBody>
      </p:sp>
      <p:graphicFrame>
        <p:nvGraphicFramePr>
          <p:cNvPr id="8" name="Tabla 6">
            <a:extLst>
              <a:ext uri="{FF2B5EF4-FFF2-40B4-BE49-F238E27FC236}">
                <a16:creationId xmlns:a16="http://schemas.microsoft.com/office/drawing/2014/main" id="{6F63DDEF-169E-4A36-9630-FA5E63915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878169"/>
              </p:ext>
            </p:extLst>
          </p:nvPr>
        </p:nvGraphicFramePr>
        <p:xfrm>
          <a:off x="372944" y="3728613"/>
          <a:ext cx="8128000" cy="72350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173565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93944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013309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40085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747589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379349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886011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450920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8461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947948"/>
                    </a:ext>
                  </a:extLst>
                </a:gridCol>
              </a:tblGrid>
              <a:tr h="723509">
                <a:tc>
                  <a:txBody>
                    <a:bodyPr/>
                    <a:lstStyle/>
                    <a:p>
                      <a:r>
                        <a:rPr lang="es-PA" sz="4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84834"/>
                  </a:ext>
                </a:extLst>
              </a:tr>
            </a:tbl>
          </a:graphicData>
        </a:graphic>
      </p:graphicFrame>
      <p:graphicFrame>
        <p:nvGraphicFramePr>
          <p:cNvPr id="11" name="Tabla 6">
            <a:extLst>
              <a:ext uri="{FF2B5EF4-FFF2-40B4-BE49-F238E27FC236}">
                <a16:creationId xmlns:a16="http://schemas.microsoft.com/office/drawing/2014/main" id="{07B33B7C-E510-4CB5-AABB-0092DBE5A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51974"/>
              </p:ext>
            </p:extLst>
          </p:nvPr>
        </p:nvGraphicFramePr>
        <p:xfrm>
          <a:off x="372944" y="4857111"/>
          <a:ext cx="6502400" cy="72350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173565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93944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013309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40085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747589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379349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886011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45092016"/>
                    </a:ext>
                  </a:extLst>
                </a:gridCol>
              </a:tblGrid>
              <a:tr h="723509">
                <a:tc>
                  <a:txBody>
                    <a:bodyPr/>
                    <a:lstStyle/>
                    <a:p>
                      <a:r>
                        <a:rPr lang="es-PA" sz="4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84834"/>
                  </a:ext>
                </a:extLst>
              </a:tr>
            </a:tbl>
          </a:graphicData>
        </a:graphic>
      </p:graphicFrame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A9A5A506-E744-46CF-9DF9-1C5736E3EB91}"/>
              </a:ext>
            </a:extLst>
          </p:cNvPr>
          <p:cNvSpPr txBox="1">
            <a:spLocks/>
          </p:cNvSpPr>
          <p:nvPr/>
        </p:nvSpPr>
        <p:spPr>
          <a:xfrm>
            <a:off x="6875344" y="4900966"/>
            <a:ext cx="3325115" cy="723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A" sz="3200" b="1" dirty="0"/>
              <a:t>Sistema Octal</a:t>
            </a:r>
          </a:p>
        </p:txBody>
      </p:sp>
      <p:graphicFrame>
        <p:nvGraphicFramePr>
          <p:cNvPr id="13" name="Tabla 6">
            <a:extLst>
              <a:ext uri="{FF2B5EF4-FFF2-40B4-BE49-F238E27FC236}">
                <a16:creationId xmlns:a16="http://schemas.microsoft.com/office/drawing/2014/main" id="{6E6AEDA7-1986-48C6-A651-1E901905F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110610"/>
              </p:ext>
            </p:extLst>
          </p:nvPr>
        </p:nvGraphicFramePr>
        <p:xfrm>
          <a:off x="372944" y="5880466"/>
          <a:ext cx="1625600" cy="72350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173565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939449"/>
                    </a:ext>
                  </a:extLst>
                </a:gridCol>
              </a:tblGrid>
              <a:tr h="723509">
                <a:tc>
                  <a:txBody>
                    <a:bodyPr/>
                    <a:lstStyle/>
                    <a:p>
                      <a:r>
                        <a:rPr lang="es-PA" sz="4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84834"/>
                  </a:ext>
                </a:extLst>
              </a:tr>
            </a:tbl>
          </a:graphicData>
        </a:graphic>
      </p:graphicFrame>
      <p:sp>
        <p:nvSpPr>
          <p:cNvPr id="14" name="Marcador de contenido 4">
            <a:extLst>
              <a:ext uri="{FF2B5EF4-FFF2-40B4-BE49-F238E27FC236}">
                <a16:creationId xmlns:a16="http://schemas.microsoft.com/office/drawing/2014/main" id="{014472E2-7DF6-41D2-916F-5B3C5C1D2413}"/>
              </a:ext>
            </a:extLst>
          </p:cNvPr>
          <p:cNvSpPr txBox="1">
            <a:spLocks/>
          </p:cNvSpPr>
          <p:nvPr/>
        </p:nvSpPr>
        <p:spPr>
          <a:xfrm>
            <a:off x="1998544" y="5980243"/>
            <a:ext cx="3325115" cy="723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A" sz="3200" b="1" dirty="0"/>
              <a:t>Sistema Binario</a:t>
            </a:r>
          </a:p>
        </p:txBody>
      </p:sp>
      <p:graphicFrame>
        <p:nvGraphicFramePr>
          <p:cNvPr id="15" name="Tabla 6">
            <a:extLst>
              <a:ext uri="{FF2B5EF4-FFF2-40B4-BE49-F238E27FC236}">
                <a16:creationId xmlns:a16="http://schemas.microsoft.com/office/drawing/2014/main" id="{402C2D64-A6C5-46C0-91FA-23DDADBA6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43755"/>
              </p:ext>
            </p:extLst>
          </p:nvPr>
        </p:nvGraphicFramePr>
        <p:xfrm>
          <a:off x="409910" y="2491636"/>
          <a:ext cx="8607960" cy="861164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573864">
                  <a:extLst>
                    <a:ext uri="{9D8B030D-6E8A-4147-A177-3AD203B41FA5}">
                      <a16:colId xmlns:a16="http://schemas.microsoft.com/office/drawing/2014/main" val="2717356580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2188939449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3900133099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1940085425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2374758983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4037934962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4288601127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1345092016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200846163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58947948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3597532418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190468045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3422257478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3237766485"/>
                    </a:ext>
                  </a:extLst>
                </a:gridCol>
                <a:gridCol w="573864">
                  <a:extLst>
                    <a:ext uri="{9D8B030D-6E8A-4147-A177-3AD203B41FA5}">
                      <a16:colId xmlns:a16="http://schemas.microsoft.com/office/drawing/2014/main" val="3296743331"/>
                    </a:ext>
                  </a:extLst>
                </a:gridCol>
              </a:tblGrid>
              <a:tr h="861164">
                <a:tc>
                  <a:txBody>
                    <a:bodyPr/>
                    <a:lstStyle/>
                    <a:p>
                      <a:r>
                        <a:rPr lang="es-PA" sz="4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sz="4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84834"/>
                  </a:ext>
                </a:extLst>
              </a:tr>
            </a:tbl>
          </a:graphicData>
        </a:graphic>
      </p:graphicFrame>
      <p:sp>
        <p:nvSpPr>
          <p:cNvPr id="16" name="Marcador de contenido 4">
            <a:extLst>
              <a:ext uri="{FF2B5EF4-FFF2-40B4-BE49-F238E27FC236}">
                <a16:creationId xmlns:a16="http://schemas.microsoft.com/office/drawing/2014/main" id="{0FF79D85-AF83-4E95-9A8C-DFAEA6E08414}"/>
              </a:ext>
            </a:extLst>
          </p:cNvPr>
          <p:cNvSpPr txBox="1">
            <a:spLocks/>
          </p:cNvSpPr>
          <p:nvPr/>
        </p:nvSpPr>
        <p:spPr>
          <a:xfrm>
            <a:off x="9154510" y="2491636"/>
            <a:ext cx="2526155" cy="882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A" sz="3200" b="1" dirty="0"/>
              <a:t>Sistema Hexadecimal</a:t>
            </a:r>
          </a:p>
        </p:txBody>
      </p:sp>
      <p:sp>
        <p:nvSpPr>
          <p:cNvPr id="17" name="Marcador de contenido 4">
            <a:extLst>
              <a:ext uri="{FF2B5EF4-FFF2-40B4-BE49-F238E27FC236}">
                <a16:creationId xmlns:a16="http://schemas.microsoft.com/office/drawing/2014/main" id="{412AF05A-A1D9-4CB4-B013-4BB7453A91AC}"/>
              </a:ext>
            </a:extLst>
          </p:cNvPr>
          <p:cNvSpPr txBox="1">
            <a:spLocks/>
          </p:cNvSpPr>
          <p:nvPr/>
        </p:nvSpPr>
        <p:spPr>
          <a:xfrm>
            <a:off x="6554609" y="5853230"/>
            <a:ext cx="5637391" cy="977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PA" sz="2000" b="1" dirty="0" err="1"/>
              <a:t>Protip</a:t>
            </a:r>
            <a:r>
              <a:rPr lang="es-PA" sz="2000" b="1" dirty="0"/>
              <a:t>: </a:t>
            </a:r>
            <a:r>
              <a:rPr lang="es-PA" sz="2000" dirty="0"/>
              <a:t>Si cambias la posición de alguna cifra, tiene un valor totalmente diferente.</a:t>
            </a:r>
          </a:p>
        </p:txBody>
      </p:sp>
      <p:pic>
        <p:nvPicPr>
          <p:cNvPr id="18" name="Imagen 1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323EBE5-1C88-4964-BFD4-881DFD5E5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7" t="18692" r="8106"/>
          <a:stretch/>
        </p:blipFill>
        <p:spPr>
          <a:xfrm>
            <a:off x="111768" y="604718"/>
            <a:ext cx="1395864" cy="1345324"/>
          </a:xfrm>
          <a:prstGeom prst="rect">
            <a:avLst/>
          </a:prstGeom>
        </p:spPr>
      </p:pic>
      <p:pic>
        <p:nvPicPr>
          <p:cNvPr id="19" name="Imagen 18" descr="Logotipo, Icono&#10;&#10;Descripción generada automáticamente">
            <a:extLst>
              <a:ext uri="{FF2B5EF4-FFF2-40B4-BE49-F238E27FC236}">
                <a16:creationId xmlns:a16="http://schemas.microsoft.com/office/drawing/2014/main" id="{11DF4A8C-FA6D-43D8-9718-1F2B212FA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F56D2AB-C437-4E7C-BAD3-07124DD1E854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42382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¿Y los Números Romanos?... SPARTAAAAAA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F2A5814-BC40-4A37-9064-C44C73C88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5665" y="1978211"/>
            <a:ext cx="7304689" cy="3823499"/>
          </a:xfrm>
        </p:spPr>
        <p:txBody>
          <a:bodyPr rtlCol="0">
            <a:normAutofit fontScale="85000" lnSpcReduction="20000"/>
          </a:bodyPr>
          <a:lstStyle/>
          <a:p>
            <a:pPr algn="l" rtl="0">
              <a:lnSpc>
                <a:spcPct val="160000"/>
              </a:lnSpc>
            </a:pPr>
            <a:r>
              <a:rPr lang="es-ES" sz="3200" dirty="0"/>
              <a:t>El Sistema de Numeración Romano usa siete letras para escribir los números, pero tiene ciertas reglas:</a:t>
            </a:r>
          </a:p>
          <a:p>
            <a:pPr marL="514350" indent="-514350" algn="l" rtl="0">
              <a:lnSpc>
                <a:spcPct val="160000"/>
              </a:lnSpc>
              <a:buFont typeface="+mj-lt"/>
              <a:buAutoNum type="arabicPeriod"/>
            </a:pPr>
            <a:r>
              <a:rPr lang="es-ES" sz="3200" dirty="0"/>
              <a:t>Las letras </a:t>
            </a:r>
            <a:r>
              <a:rPr lang="es-ES" sz="3200" b="1" dirty="0"/>
              <a:t>I,X,C y M</a:t>
            </a:r>
            <a:r>
              <a:rPr lang="es-ES" sz="3200" dirty="0"/>
              <a:t>, se pueden repetir hasta tres veces…</a:t>
            </a:r>
          </a:p>
          <a:p>
            <a:pPr marL="514350" indent="-514350" algn="l" rtl="0">
              <a:lnSpc>
                <a:spcPct val="160000"/>
              </a:lnSpc>
              <a:buFont typeface="+mj-lt"/>
              <a:buAutoNum type="arabicPeriod"/>
            </a:pPr>
            <a:r>
              <a:rPr lang="es-ES" sz="3200" dirty="0"/>
              <a:t>Las letras </a:t>
            </a:r>
            <a:r>
              <a:rPr lang="es-ES" sz="3200" b="1" dirty="0"/>
              <a:t>P,L,D</a:t>
            </a:r>
            <a:r>
              <a:rPr lang="es-ES" sz="3200" dirty="0"/>
              <a:t>, no se pueden repetir…</a:t>
            </a:r>
          </a:p>
        </p:txBody>
      </p:sp>
      <p:pic>
        <p:nvPicPr>
          <p:cNvPr id="9" name="Imagen 8" descr="Un grupo de personas de pie sobre pasto&#10;&#10;Descripción generada automáticamente con confianza media">
            <a:extLst>
              <a:ext uri="{FF2B5EF4-FFF2-40B4-BE49-F238E27FC236}">
                <a16:creationId xmlns:a16="http://schemas.microsoft.com/office/drawing/2014/main" id="{2F2B08EB-9E68-4A99-91D3-2549E05E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3" y="2255812"/>
            <a:ext cx="4144556" cy="3545898"/>
          </a:xfrm>
          <a:prstGeom prst="rect">
            <a:avLst/>
          </a:prstGeom>
        </p:spPr>
      </p:pic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44C95373-E5B3-4890-AEFF-1D60E2B56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31887"/>
              </p:ext>
            </p:extLst>
          </p:nvPr>
        </p:nvGraphicFramePr>
        <p:xfrm>
          <a:off x="2959483" y="6001336"/>
          <a:ext cx="8128001" cy="7416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7417116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555990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142597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078230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138972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657281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14023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A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201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68991"/>
                  </a:ext>
                </a:extLst>
              </a:tr>
            </a:tbl>
          </a:graphicData>
        </a:graphic>
      </p:graphicFrame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E207E2F0-A35D-4EC3-9F9D-CE0884FC08DB}"/>
              </a:ext>
            </a:extLst>
          </p:cNvPr>
          <p:cNvSpPr txBox="1">
            <a:spLocks/>
          </p:cNvSpPr>
          <p:nvPr/>
        </p:nvSpPr>
        <p:spPr>
          <a:xfrm>
            <a:off x="680321" y="6372176"/>
            <a:ext cx="2279162" cy="3750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A" sz="2000" b="1" dirty="0"/>
              <a:t>Sistema Decimal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9BB458A5-1265-4F86-BAC1-EC6FF2264164}"/>
              </a:ext>
            </a:extLst>
          </p:cNvPr>
          <p:cNvSpPr txBox="1">
            <a:spLocks/>
          </p:cNvSpPr>
          <p:nvPr/>
        </p:nvSpPr>
        <p:spPr>
          <a:xfrm>
            <a:off x="680321" y="5923810"/>
            <a:ext cx="2279162" cy="3750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A" sz="2000" b="1" dirty="0"/>
              <a:t>Sistema Romano</a:t>
            </a:r>
          </a:p>
        </p:txBody>
      </p:sp>
      <p:pic>
        <p:nvPicPr>
          <p:cNvPr id="13" name="Imagen 1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B72D47D-16C9-40FE-A1A8-ACEE4DBDB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t="18692" r="8106"/>
          <a:stretch/>
        </p:blipFill>
        <p:spPr>
          <a:xfrm>
            <a:off x="10680522" y="620110"/>
            <a:ext cx="1395864" cy="1345324"/>
          </a:xfrm>
          <a:prstGeom prst="rect">
            <a:avLst/>
          </a:prstGeom>
        </p:spPr>
      </p:pic>
      <p:pic>
        <p:nvPicPr>
          <p:cNvPr id="14" name="Imagen 13" descr="Logotipo, Icono&#10;&#10;Descripción generada automáticamente">
            <a:extLst>
              <a:ext uri="{FF2B5EF4-FFF2-40B4-BE49-F238E27FC236}">
                <a16:creationId xmlns:a16="http://schemas.microsoft.com/office/drawing/2014/main" id="{E1FEA5C3-8C95-457A-9677-2C91A3F2B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C3275CB-9153-4E21-9D82-FC19B5DBB98C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2577158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PA" dirty="0"/>
              <a:t>Compuerta Lógica de Programación: AND 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6180" y="2086946"/>
            <a:ext cx="7749970" cy="4584388"/>
          </a:xfrm>
        </p:spPr>
        <p:txBody>
          <a:bodyPr rtlCol="0">
            <a:noAutofit/>
          </a:bodyPr>
          <a:lstStyle/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buNone/>
              <a:defRPr/>
            </a:pPr>
            <a:r>
              <a:rPr lang="es-MX" sz="2100" b="1" dirty="0">
                <a:latin typeface="+mj-lt"/>
              </a:rPr>
              <a:t>Podríamos resumirlo en tres premisas básicas:</a:t>
            </a:r>
          </a:p>
          <a:p>
            <a:pPr marL="457200" indent="-457200" algn="just">
              <a:lnSpc>
                <a:spcPct val="16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MX" sz="2100" dirty="0">
                <a:latin typeface="+mj-lt"/>
              </a:rPr>
              <a:t>Es el sistema que utilizan internamente el hardware de cualquier dispositivo electrónico actual.</a:t>
            </a:r>
          </a:p>
          <a:p>
            <a:pPr marL="457200" indent="-457200" algn="just">
              <a:lnSpc>
                <a:spcPct val="16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MX" sz="2100" dirty="0">
                <a:latin typeface="+mj-lt"/>
              </a:rPr>
              <a:t>Está basado en la representación de cantidades usando los dígitos 0 y 1. Así que su base del sistema es 2, ya que es el número de dígitos que hay en el sistema.</a:t>
            </a:r>
          </a:p>
          <a:p>
            <a:pPr marL="457200" indent="-457200" algn="just">
              <a:lnSpc>
                <a:spcPct val="160000"/>
              </a:lnSpc>
              <a:buClr>
                <a:srgbClr val="000000"/>
              </a:buClr>
              <a:buSzPct val="110000"/>
              <a:buFont typeface="+mj-lt"/>
              <a:buAutoNum type="arabicPeriod"/>
              <a:defRPr/>
            </a:pPr>
            <a:r>
              <a:rPr lang="es-MX" sz="2100" dirty="0">
                <a:latin typeface="+mj-lt"/>
              </a:rPr>
              <a:t>A cada dígito de un número en este sistema, se le llama bit (Acortando de </a:t>
            </a:r>
            <a:r>
              <a:rPr lang="es-MX" sz="2100" dirty="0" err="1">
                <a:latin typeface="+mj-lt"/>
              </a:rPr>
              <a:t>Binary</a:t>
            </a:r>
            <a:r>
              <a:rPr lang="es-MX" sz="2100" dirty="0">
                <a:latin typeface="+mj-lt"/>
              </a:rPr>
              <a:t> </a:t>
            </a:r>
            <a:r>
              <a:rPr lang="es-MX" sz="2100" dirty="0" err="1">
                <a:latin typeface="+mj-lt"/>
              </a:rPr>
              <a:t>Digit</a:t>
            </a:r>
            <a:r>
              <a:rPr lang="es-MX" sz="2100" dirty="0">
                <a:latin typeface="+mj-lt"/>
              </a:rPr>
              <a:t> o Dígito Binario).</a:t>
            </a:r>
            <a:endParaRPr lang="es-ES" sz="2100" dirty="0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3B0F3424-85A4-47B6-A795-717D50DC0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84"/>
          <a:stretch/>
        </p:blipFill>
        <p:spPr>
          <a:xfrm>
            <a:off x="111768" y="2698354"/>
            <a:ext cx="3945225" cy="3361572"/>
          </a:xfrm>
          <a:prstGeom prst="rect">
            <a:avLst/>
          </a:prstGeom>
        </p:spPr>
      </p:pic>
      <p:pic>
        <p:nvPicPr>
          <p:cNvPr id="6" name="Imagen 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34B83EA-C2E7-43E8-A05E-A20097996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t="18692" r="8106"/>
          <a:stretch/>
        </p:blipFill>
        <p:spPr>
          <a:xfrm>
            <a:off x="111768" y="621035"/>
            <a:ext cx="1395864" cy="1345324"/>
          </a:xfrm>
          <a:prstGeom prst="rect">
            <a:avLst/>
          </a:prstGeom>
        </p:spPr>
      </p:pic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255E6759-9D21-4121-A3C8-52AA1CBB6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C7806E3-3DBE-40FE-A1E5-2BF8645BFD8A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364962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79" y="753228"/>
            <a:ext cx="9613861" cy="1080938"/>
          </a:xfrm>
        </p:spPr>
        <p:txBody>
          <a:bodyPr rtlCol="0"/>
          <a:lstStyle/>
          <a:p>
            <a:pPr rtl="0"/>
            <a:r>
              <a:rPr lang="es-PA" dirty="0"/>
              <a:t>Compuerta Lógica de Programación: OR</a:t>
            </a:r>
            <a:endParaRPr lang="es-ES" dirty="0"/>
          </a:p>
        </p:txBody>
      </p:sp>
      <p:pic>
        <p:nvPicPr>
          <p:cNvPr id="6" name="Imagen 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08F3F39C-3233-40FE-95CC-710A7C96B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0" t="3342" r="2325" b="2900"/>
          <a:stretch/>
        </p:blipFill>
        <p:spPr>
          <a:xfrm>
            <a:off x="115614" y="2435038"/>
            <a:ext cx="4246178" cy="3120018"/>
          </a:xfrm>
          <a:prstGeom prst="rect">
            <a:avLst/>
          </a:prstGeom>
        </p:spPr>
      </p:pic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516A3754-E491-4843-ABCA-FA5AEC5634CB}"/>
              </a:ext>
            </a:extLst>
          </p:cNvPr>
          <p:cNvSpPr txBox="1">
            <a:spLocks/>
          </p:cNvSpPr>
          <p:nvPr/>
        </p:nvSpPr>
        <p:spPr>
          <a:xfrm>
            <a:off x="115614" y="5555056"/>
            <a:ext cx="4246178" cy="5497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PA" sz="1400" i="1" dirty="0"/>
              <a:t>Ejemplo de una Unidad Aritmético-Lógica en un Procesador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3ABCAEB-5663-47BA-AAB8-7F8D7BC1D2E3}"/>
              </a:ext>
            </a:extLst>
          </p:cNvPr>
          <p:cNvSpPr txBox="1">
            <a:spLocks/>
          </p:cNvSpPr>
          <p:nvPr/>
        </p:nvSpPr>
        <p:spPr>
          <a:xfrm>
            <a:off x="4568154" y="2128987"/>
            <a:ext cx="7508232" cy="458438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100" dirty="0">
                <a:latin typeface="+mj-lt"/>
              </a:rPr>
              <a:t>Las computadoras utilizan distintos </a:t>
            </a:r>
            <a:r>
              <a:rPr lang="es-MX" altLang="es-PA" sz="2100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</a:rPr>
              <a:t>códigos binarios</a:t>
            </a:r>
            <a:r>
              <a:rPr lang="es-MX" altLang="es-PA" sz="2100" dirty="0">
                <a:latin typeface="+mj-lt"/>
              </a:rPr>
              <a:t> para representar los datos en almacenamiento primario. </a:t>
            </a:r>
          </a:p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100" dirty="0">
                <a:latin typeface="+mj-lt"/>
              </a:rPr>
              <a:t>Hay normalizaciones industriales para los códigos binarios, las más corrientes son el </a:t>
            </a:r>
            <a:r>
              <a:rPr lang="es-MX" altLang="es-PA" sz="2100" b="1" dirty="0">
                <a:latin typeface="+mj-lt"/>
              </a:rPr>
              <a:t>EBCDIC</a:t>
            </a:r>
            <a:r>
              <a:rPr lang="es-MX" altLang="es-PA" sz="2100" dirty="0">
                <a:latin typeface="+mj-lt"/>
              </a:rPr>
              <a:t>, </a:t>
            </a:r>
            <a:r>
              <a:rPr lang="es-MX" altLang="es-PA" sz="2100" b="1" dirty="0">
                <a:latin typeface="+mj-lt"/>
              </a:rPr>
              <a:t>ASCII</a:t>
            </a:r>
            <a:r>
              <a:rPr lang="es-MX" altLang="es-PA" sz="2100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</a:rPr>
              <a:t> Y </a:t>
            </a:r>
            <a:r>
              <a:rPr lang="es-MX" altLang="es-PA" sz="2100" b="1" dirty="0">
                <a:latin typeface="+mj-lt"/>
              </a:rPr>
              <a:t>UNICODE</a:t>
            </a:r>
            <a:r>
              <a:rPr lang="es-MX" altLang="es-PA" sz="2100" dirty="0">
                <a:latin typeface="+mj-lt"/>
              </a:rPr>
              <a:t> utilizados en mainframes y computadoras personales.</a:t>
            </a:r>
          </a:p>
          <a:p>
            <a:pPr marL="0" indent="0" algn="just">
              <a:lnSpc>
                <a:spcPct val="160000"/>
              </a:lnSpc>
              <a:buClr>
                <a:srgbClr val="000000"/>
              </a:buClr>
              <a:buSzPct val="110000"/>
              <a:defRPr/>
            </a:pPr>
            <a:r>
              <a:rPr lang="es-MX" altLang="es-PA" sz="2100" dirty="0">
                <a:latin typeface="+mj-lt"/>
              </a:rPr>
              <a:t>Cada computadora posee un </a:t>
            </a:r>
            <a:r>
              <a:rPr lang="es-MX" altLang="es-PA" sz="2100" b="1" dirty="0">
                <a:latin typeface="+mj-lt"/>
              </a:rPr>
              <a:t>código binario </a:t>
            </a:r>
            <a:r>
              <a:rPr lang="es-MX" altLang="es-PA" sz="2100" dirty="0">
                <a:latin typeface="+mj-lt"/>
              </a:rPr>
              <a:t>específico, y este será utilizado por todo el sistema. ¿Pero qué es ese Código Binario?</a:t>
            </a:r>
            <a:endParaRPr lang="es-ES" sz="2100" dirty="0"/>
          </a:p>
        </p:txBody>
      </p:sp>
      <p:pic>
        <p:nvPicPr>
          <p:cNvPr id="10" name="Imagen 9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6CAED82-14BE-4E58-B2E0-1A1B7C78F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t="18692" r="8106"/>
          <a:stretch/>
        </p:blipFill>
        <p:spPr>
          <a:xfrm>
            <a:off x="10680522" y="620110"/>
            <a:ext cx="1395864" cy="1345324"/>
          </a:xfrm>
          <a:prstGeom prst="rect">
            <a:avLst/>
          </a:prstGeom>
        </p:spPr>
      </p:pic>
      <p:pic>
        <p:nvPicPr>
          <p:cNvPr id="11" name="Imagen 10" descr="Logotipo, Icono&#10;&#10;Descripción generada automáticamente">
            <a:extLst>
              <a:ext uri="{FF2B5EF4-FFF2-40B4-BE49-F238E27FC236}">
                <a16:creationId xmlns:a16="http://schemas.microsoft.com/office/drawing/2014/main" id="{AD2EE7AA-D177-4D90-A37C-DF9891CA7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6" y="6185300"/>
            <a:ext cx="551794" cy="55179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21FC268-0B27-4CED-B4E2-8515AB6BA01F}"/>
              </a:ext>
            </a:extLst>
          </p:cNvPr>
          <p:cNvSpPr txBox="1"/>
          <p:nvPr/>
        </p:nvSpPr>
        <p:spPr>
          <a:xfrm>
            <a:off x="515368" y="6245753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A" sz="2200" dirty="0"/>
              <a:t>@</a:t>
            </a:r>
            <a:r>
              <a:rPr lang="es-PA" sz="2200" b="1" dirty="0"/>
              <a:t>batistajohel</a:t>
            </a:r>
          </a:p>
        </p:txBody>
      </p:sp>
    </p:spTree>
    <p:extLst>
      <p:ext uri="{BB962C8B-B14F-4D97-AF65-F5344CB8AC3E}">
        <p14:creationId xmlns:p14="http://schemas.microsoft.com/office/powerpoint/2010/main" val="1940246019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1209700_TF67421116_Win32" id="{2B5FD222-0F8A-432F-B866-77FB5F9814F8}" vid="{104D05B3-40F6-4E4C-901E-EF81D039219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248</TotalTime>
  <Words>1693</Words>
  <Application>Microsoft Office PowerPoint</Application>
  <PresentationFormat>Panorámica</PresentationFormat>
  <Paragraphs>221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Segoe UI</vt:lpstr>
      <vt:lpstr>Times New Roman</vt:lpstr>
      <vt:lpstr>Trebuchet MS</vt:lpstr>
      <vt:lpstr>Berlín</vt:lpstr>
      <vt:lpstr>La Tabla de la Verdad y las Compuertas Lógicas</vt:lpstr>
      <vt:lpstr>Propósito y Objetivo en esta Vida</vt:lpstr>
      <vt:lpstr>Crisis Existencial: La Tabla de la Verdad, ¿Es Verdad?</vt:lpstr>
      <vt:lpstr>Algunos Sistemas de Numeración</vt:lpstr>
      <vt:lpstr>¿Tipos de Sistemas de Numeración? :D</vt:lpstr>
      <vt:lpstr>¿Posicionales y No Posicionales?: No lo sé Rick</vt:lpstr>
      <vt:lpstr>¿Y los Números Romanos?... SPARTAAAAAA</vt:lpstr>
      <vt:lpstr>Compuerta Lógica de Programación: AND </vt:lpstr>
      <vt:lpstr>Compuerta Lógica de Programación: OR</vt:lpstr>
      <vt:lpstr>Compuerta Lógica de Programación: NOT</vt:lpstr>
      <vt:lpstr>Compuerta Lógica de Programación: NAND</vt:lpstr>
      <vt:lpstr>Compuerta Lógica de Programación: NOR</vt:lpstr>
      <vt:lpstr>Compuerta Lógica de Programación: XOR</vt:lpstr>
      <vt:lpstr>Compuerta Lógica de Programación: XNOR</vt:lpstr>
      <vt:lpstr>Compuerta Lógica de Programación: IF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Sistema Binario y Nuestras Computadoras</dc:title>
  <dc:creator>JOHEL BATISTA</dc:creator>
  <cp:lastModifiedBy>JOHEL BATISTA</cp:lastModifiedBy>
  <cp:revision>2</cp:revision>
  <dcterms:created xsi:type="dcterms:W3CDTF">2022-04-06T06:27:12Z</dcterms:created>
  <dcterms:modified xsi:type="dcterms:W3CDTF">2022-04-18T09:18:13Z</dcterms:modified>
</cp:coreProperties>
</file>